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91" d="100"/>
          <a:sy n="91" d="100"/>
        </p:scale>
        <p:origin x="-1542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Генерала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Доватора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68985" y="1334814"/>
            <a:ext cx="4953295" cy="238584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подлежит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формированию (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квартал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59:01:3810333)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ориентировочно 12 800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регламент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спортивных и спортивно-зрелищных сооружений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(ЦС-3).</a:t>
            </a:r>
          </a:p>
          <a:p>
            <a:pPr marL="0" indent="0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None/>
            </a:pPr>
            <a:endParaRPr lang="ru-RU" sz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21535" y="3885297"/>
            <a:ext cx="4643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 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(точки подключения)</a:t>
            </a:r>
          </a:p>
          <a:p>
            <a:pPr algn="ctr"/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721" y="4864583"/>
            <a:ext cx="4833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Водоснабжение и водоотведение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технологический разрыв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(водопровод – 15 м., водоотведение – 150 м)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Энергоснабжение – возможность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ТП-4371)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возможность подключения </a:t>
            </a:r>
            <a:r>
              <a:rPr lang="ru-RU" sz="12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имеется (К-8-13 на М-84 2Ду150 мм);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наличие технической возможности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 м. от точки подключения)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50" y="1161010"/>
            <a:ext cx="489585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2415</TotalTime>
  <Words>100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Генерала Доватора,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Онянова Елена Алексеевна</cp:lastModifiedBy>
  <cp:revision>269</cp:revision>
  <dcterms:created xsi:type="dcterms:W3CDTF">2017-08-10T05:18:08Z</dcterms:created>
  <dcterms:modified xsi:type="dcterms:W3CDTF">2023-12-27T10:35:15Z</dcterms:modified>
</cp:coreProperties>
</file>