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69" autoAdjust="0"/>
    <p:restoredTop sz="94660"/>
  </p:normalViewPr>
  <p:slideViewPr>
    <p:cSldViewPr snapToGrid="0">
      <p:cViewPr>
        <p:scale>
          <a:sx n="91" d="100"/>
          <a:sy n="91" d="100"/>
        </p:scale>
        <p:origin x="-1542" y="-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Орджоникидзевский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район, ул.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Генерала </a:t>
            </a: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Доватора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5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068985" y="1334814"/>
            <a:ext cx="4953295" cy="2385848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  <a:buClrTx/>
              <a:buFont typeface="Wingdings" pitchFamily="2" charset="2"/>
              <a:buChar char="Ø"/>
            </a:pPr>
            <a:r>
              <a:rPr lang="ru-RU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Кадастровый </a:t>
            </a:r>
            <a:r>
              <a:rPr lang="ru-RU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номер участка </a:t>
            </a:r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подлежит 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формированию (</a:t>
            </a:r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кадастровый квартал 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59:01:3810333)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  <a:buClrTx/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Площадь </a:t>
            </a:r>
            <a:r>
              <a:rPr lang="ru-RU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земельного участка </a:t>
            </a:r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ориентировочно 12 800 </a:t>
            </a:r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кв.м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.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  <a:buClrTx/>
              <a:buFont typeface="Wingdings" pitchFamily="2" charset="2"/>
              <a:buChar char="Ø"/>
            </a:pPr>
            <a:r>
              <a:rPr lang="ru-RU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Градостроительный </a:t>
            </a:r>
            <a:r>
              <a:rPr lang="ru-RU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регламент </a:t>
            </a:r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Зона спортивных и спортивно-зрелищных сооружений 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(ЦС-3).</a:t>
            </a:r>
          </a:p>
          <a:p>
            <a:pPr marL="0" indent="0"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  <a:buClrTx/>
              <a:buNone/>
            </a:pPr>
            <a:endParaRPr lang="ru-RU" sz="12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marL="0" indent="0"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  <a:buNone/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21535" y="3885297"/>
            <a:ext cx="464356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Технические условия </a:t>
            </a: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подключения к сетям инженерной инфраструктуры </a:t>
            </a:r>
            <a:b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(точки подключения)</a:t>
            </a:r>
          </a:p>
          <a:p>
            <a:pPr algn="ctr"/>
            <a:endParaRPr lang="ru-RU" sz="1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90721" y="4864583"/>
            <a:ext cx="48331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ru-RU" sz="12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Водоснабжение и водоотведение –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технологический разрыв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(водопровод – 15 м., водоотведение – 150 м)</a:t>
            </a:r>
            <a:r>
              <a:rPr lang="ru-RU" sz="12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Энергоснабжение – возможность подключения имеется (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ТП-4371)</a:t>
            </a:r>
          </a:p>
          <a:p>
            <a:pPr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Теплоснабжение – возможность подключения </a:t>
            </a:r>
            <a:r>
              <a:rPr lang="ru-RU" sz="120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имеется (К-8-13 на М-84 2Ду150 мм);</a:t>
            </a:r>
            <a:endParaRPr lang="ru-RU" sz="1200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Газоснабжение – наличие технической возможности подключения имеется (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100 м. от точки подключения)</a:t>
            </a:r>
            <a:r>
              <a:rPr lang="ru-RU" sz="12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.</a:t>
            </a:r>
          </a:p>
          <a:p>
            <a:pPr>
              <a:buBlip>
                <a:blip r:embed="rId2"/>
              </a:buBlip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7350" y="1161010"/>
            <a:ext cx="4895850" cy="468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2415</TotalTime>
  <Words>100</Words>
  <Application>Microsoft Office PowerPoint</Application>
  <PresentationFormat>Произвольный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Орджоникидзевский район, ул. Генерала Доватора,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Онянова Елена Алексеевна</cp:lastModifiedBy>
  <cp:revision>269</cp:revision>
  <dcterms:created xsi:type="dcterms:W3CDTF">2017-08-10T05:18:08Z</dcterms:created>
  <dcterms:modified xsi:type="dcterms:W3CDTF">2023-12-27T10:35:15Z</dcterms:modified>
</cp:coreProperties>
</file>