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69" autoAdjust="0"/>
    <p:restoredTop sz="94660"/>
  </p:normalViewPr>
  <p:slideViewPr>
    <p:cSldViewPr snapToGrid="0">
      <p:cViewPr>
        <p:scale>
          <a:sx n="91" d="100"/>
          <a:sy n="91" d="100"/>
        </p:scale>
        <p:origin x="-1542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район, ул. Урицкого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68985" y="1334814"/>
            <a:ext cx="4953295" cy="2385848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59:01:4211189:164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6 777 кв.м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собственности </a:t>
            </a:r>
            <a:r>
              <a:rPr lang="ru-RU" sz="12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государственная собственность не разграничена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регламент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индивидуальной жилой застройки городского типа (Ж-4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объекты наружного противопожарного водоснабжения (пожарные резервуары, водоемы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21535" y="3885297"/>
            <a:ext cx="46435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Технические условия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подключения к сетям инженерной инфраструктуры </a:t>
            </a:r>
            <a:b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(точки подключения)</a:t>
            </a:r>
          </a:p>
          <a:p>
            <a:pPr algn="ctr"/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0721" y="4864583"/>
            <a:ext cx="48331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Водоснабжение и водоотведение 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технологический разрыв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(водопровод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м., водоотведение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760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Энергоснабжение – возможность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ТП-2012)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вне зоны обслуживания ПАО «Т-плюс», необходимо выполнить ряд дополнительных мероприятий (альтернативный источник теплоснабжения);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наличие технической возможности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350 м. от точки подключения)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404" y="1502978"/>
            <a:ext cx="5509926" cy="4047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2383</TotalTime>
  <Words>126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район, ул. Урицкого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Онянова Елена Алексеевна</cp:lastModifiedBy>
  <cp:revision>265</cp:revision>
  <dcterms:created xsi:type="dcterms:W3CDTF">2017-08-10T05:18:08Z</dcterms:created>
  <dcterms:modified xsi:type="dcterms:W3CDTF">2023-12-27T09:37:16Z</dcterms:modified>
</cp:coreProperties>
</file>