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79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ул.Звонарева,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/у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1113183"/>
            <a:ext cx="5152445" cy="3123999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59:01:4311778:3</a:t>
            </a:r>
            <a:r>
              <a:rPr lang="en-US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5908 кв.м.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спортивных и спортивно-зрелищных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спорт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направлении «Центр» можно доехать автобусами №№1,30,33,67,68,55,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D:\melyukhina-na\Documents\Мои документы\2023\Площадки\Звонарева, 1а\2023-04-18_10-15-4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463041" y="1169022"/>
            <a:ext cx="5422790" cy="325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9883" y="3836149"/>
            <a:ext cx="416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 к инженерным сетям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196" y="4618777"/>
            <a:ext cx="4707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3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технологического присоединения имеется;</a:t>
            </a:r>
          </a:p>
          <a:p>
            <a:pPr>
              <a:buBlip>
                <a:blip r:embed="rId3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с тепловой нагрузкой 0,354 Гкал/час имеется;</a:t>
            </a:r>
          </a:p>
          <a:p>
            <a:pPr>
              <a:buBlip>
                <a:blip r:embed="rId3"/>
              </a:buBlip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2433</TotalTime>
  <Words>108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ул.Звонарева, з/у 1а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ivanova-tn</cp:lastModifiedBy>
  <cp:revision>280</cp:revision>
  <dcterms:created xsi:type="dcterms:W3CDTF">2017-08-10T05:18:08Z</dcterms:created>
  <dcterms:modified xsi:type="dcterms:W3CDTF">2023-09-29T05:41:09Z</dcterms:modified>
</cp:coreProperties>
</file>