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00" r:id="rId2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C6C4"/>
    <a:srgbClr val="F5E4E3"/>
    <a:srgbClr val="E1DEC9"/>
    <a:srgbClr val="DBD8BF"/>
    <a:srgbClr val="EAE8DA"/>
    <a:srgbClr val="D3CEB1"/>
    <a:srgbClr val="E9E6D7"/>
    <a:srgbClr val="C5D1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942" autoAdjust="0"/>
  </p:normalViewPr>
  <p:slideViewPr>
    <p:cSldViewPr>
      <p:cViewPr>
        <p:scale>
          <a:sx n="80" d="100"/>
          <a:sy n="80" d="100"/>
        </p:scale>
        <p:origin x="-1570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C3AB-3BB8-4933-8061-820AA8F01DC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6B0DF-9E5A-498F-B264-AA9815B6F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39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9E39D5CB-295C-451A-A5D4-943D9589190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FA5C4D03-D89B-48B4-938E-BDC443BFC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50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C4D03-D89B-48B4-938E-BDC443BFC4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3E93-12A2-4D9B-9C57-A3A2DBF4E335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ECB-E5D1-4E00-96FE-DA7215665850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B0C-6989-401A-8C1B-65D2C8E2F535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F714-5541-417F-BDC0-BF99884E4114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DA9E-770D-46EE-A6DB-CC8636030A09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5D6E73-0690-4AB4-8913-976F3C3C4A40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B5E9-42D7-4D76-9B78-31AE0FBD33E6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9C6C-F83D-41D1-BFA2-F35D5637F76F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B27-29F2-41D6-9AE8-806BC4174D12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95E8-17F8-4262-BB24-7DEC1445CC65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DF2E90-4C21-4C44-858D-9B485839902E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667F78-0C48-4243-B439-A6221D019FF4}" type="datetime1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921752" cy="990600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/>
                </a:solidFill>
              </a:rPr>
              <a:t/>
            </a:r>
            <a:br>
              <a:rPr lang="ru-RU" sz="2500" dirty="0" smtClean="0">
                <a:solidFill>
                  <a:schemeClr val="tx2"/>
                </a:solidFill>
              </a:rPr>
            </a:br>
            <a:r>
              <a:rPr lang="ru-RU" sz="2500" dirty="0" smtClean="0">
                <a:solidFill>
                  <a:schemeClr val="tx2"/>
                </a:solidFill>
              </a:rPr>
              <a:t/>
            </a:r>
            <a:br>
              <a:rPr lang="ru-RU" sz="2500" dirty="0" smtClean="0">
                <a:solidFill>
                  <a:schemeClr val="tx2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300" b="1" i="1" dirty="0" smtClean="0">
                <a:solidFill>
                  <a:srgbClr val="C00000"/>
                </a:solidFill>
              </a:rPr>
              <a:t>Создание и эксплуатация футбольного манежа</a:t>
            </a:r>
            <a:r>
              <a:rPr lang="ru-RU" sz="2300" b="1" dirty="0" smtClean="0">
                <a:solidFill>
                  <a:schemeClr val="tx2"/>
                </a:solidFill>
              </a:rPr>
              <a:t/>
            </a:r>
            <a:br>
              <a:rPr lang="ru-RU" sz="2300" b="1" dirty="0" smtClean="0">
                <a:solidFill>
                  <a:schemeClr val="tx2"/>
                </a:solidFill>
              </a:rPr>
            </a:br>
            <a:endParaRPr lang="ru-RU" sz="2300" b="1" dirty="0">
              <a:solidFill>
                <a:schemeClr val="tx2"/>
              </a:solidFill>
            </a:endParaRPr>
          </a:p>
        </p:txBody>
      </p:sp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685800" cy="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 flipV="1">
            <a:off x="142844" y="1285860"/>
            <a:ext cx="8839200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sz="1600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" y="4191001"/>
            <a:ext cx="45720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324600"/>
            <a:ext cx="8839200" cy="381000"/>
          </a:xfrm>
          <a:prstGeom prst="rect">
            <a:avLst/>
          </a:prstGeom>
          <a:solidFill>
            <a:srgbClr val="C5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12017" y="1571612"/>
            <a:ext cx="513198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Срок действия соглашения –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 лет</a:t>
            </a:r>
          </a:p>
          <a:p>
            <a:pPr>
              <a:buFont typeface="Wingdings" pitchFamily="2" charset="2"/>
              <a:buChar char="§"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Планируемый объем инвестиций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42,000 млн. руб.</a:t>
            </a: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428736"/>
            <a:ext cx="4187456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Основные параметры соглашения</a:t>
            </a: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i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357430"/>
            <a:ext cx="61722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ru-RU" sz="1400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Строительство спортивного комплекса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крытым футбольным полем, взрослые, детские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раздевалки и др.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площадь застройки ориентировочно 3400 кв.м.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Благоустройство территории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оказания муниципальных услуг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реализации проекта 3960 часов в год.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b="1" i="1" dirty="0" smtClean="0">
                <a:solidFill>
                  <a:srgbClr val="C00000"/>
                </a:solidFill>
              </a:rPr>
              <a:t> 	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000496" y="1500174"/>
            <a:ext cx="4991104" cy="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000496" y="2214554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>
          <a:blip r:embed="rId5" cstate="print"/>
          <a:srcRect l="19095" t="14765" r="22750" b="27643"/>
          <a:stretch>
            <a:fillRect/>
          </a:stretch>
        </p:blipFill>
        <p:spPr bwMode="auto">
          <a:xfrm>
            <a:off x="5643570" y="2357430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rcRect l="11955" t="16443" r="27138" b="31879"/>
          <a:stretch>
            <a:fillRect/>
          </a:stretch>
        </p:blipFill>
        <p:spPr bwMode="auto">
          <a:xfrm>
            <a:off x="1500166" y="4643446"/>
            <a:ext cx="37862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rot="5400000">
            <a:off x="3644100" y="1857364"/>
            <a:ext cx="71358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flipV="1">
            <a:off x="142844" y="1000108"/>
            <a:ext cx="8839200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sz="1600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9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27891</TotalTime>
  <Words>63</Words>
  <Application>Microsoft Office PowerPoint</Application>
  <PresentationFormat>Экран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Официальная</vt:lpstr>
      <vt:lpstr>     Создание и эксплуатация футбольного манежа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проектов муниципально-частного партнерства в городе Перми</dc:title>
  <dc:creator>Тюфякина Олеся Игоревна</dc:creator>
  <cp:lastModifiedBy>ivanova-tn</cp:lastModifiedBy>
  <cp:revision>1276</cp:revision>
  <dcterms:created xsi:type="dcterms:W3CDTF">2019-02-25T12:16:16Z</dcterms:created>
  <dcterms:modified xsi:type="dcterms:W3CDTF">2023-09-29T05:52:42Z</dcterms:modified>
</cp:coreProperties>
</file>