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95" d="100"/>
          <a:sy n="95" d="100"/>
        </p:scale>
        <p:origin x="-576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ул. Белозерская, 48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59:01:3812281:3 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383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Зона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малоэтажной многоквартирной жилой застройки, ИЖС и блокированной </a:t>
            </a:r>
            <a:r>
              <a:rPr lang="ru-RU" sz="14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жилой застройки (Ж-3);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строительства котельной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6" y="1007539"/>
            <a:ext cx="5038896" cy="404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2446</TotalTime>
  <Words>49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Белозерская, 48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Онянова Елена Алексеевна</cp:lastModifiedBy>
  <cp:revision>284</cp:revision>
  <dcterms:created xsi:type="dcterms:W3CDTF">2017-08-10T05:18:08Z</dcterms:created>
  <dcterms:modified xsi:type="dcterms:W3CDTF">2023-12-27T05:06:17Z</dcterms:modified>
</cp:coreProperties>
</file>