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279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69" autoAdjust="0"/>
    <p:restoredTop sz="94660"/>
  </p:normalViewPr>
  <p:slideViewPr>
    <p:cSldViewPr snapToGrid="0">
      <p:cViewPr>
        <p:scale>
          <a:sx n="95" d="100"/>
          <a:sy n="95" d="100"/>
        </p:scale>
        <p:origin x="-1386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587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7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097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1866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73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87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51001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5532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810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830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774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780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12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914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8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11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1088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42CDA26-CF4C-40E1-9EDA-D1E6B9C2A698}" type="datetimeFigureOut">
              <a:rPr lang="ru-RU" smtClean="0"/>
              <a:pPr/>
              <a:t>27.12.2023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8B37609-141B-4FC5-9240-C91603E67D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7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  <p:sldLayoutId id="2147483942" r:id="rId13"/>
    <p:sldLayoutId id="2147483943" r:id="rId14"/>
    <p:sldLayoutId id="2147483944" r:id="rId15"/>
    <p:sldLayoutId id="2147483945" r:id="rId16"/>
    <p:sldLayoutId id="214748394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6044" y="128360"/>
            <a:ext cx="10342376" cy="783109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Земельный участок по адресу: </a:t>
            </a:r>
            <a:b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Пермь, Дзержинский </a:t>
            </a:r>
            <a:r>
              <a:rPr lang="ru-RU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район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на пересечении ул. Красина-ул. Трамвайной-ул. Интернациональной, на берегу р. </a:t>
            </a:r>
            <a:r>
              <a:rPr lang="ru-RU" sz="2000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Мулянка</a:t>
            </a:r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Объект 2"/>
          <p:cNvSpPr>
            <a:spLocks noGrp="1"/>
          </p:cNvSpPr>
          <p:nvPr>
            <p:ph idx="1"/>
          </p:nvPr>
        </p:nvSpPr>
        <p:spPr>
          <a:xfrm>
            <a:off x="6989198" y="1326382"/>
            <a:ext cx="4988438" cy="3476730"/>
          </a:xfrm>
        </p:spPr>
        <p:txBody>
          <a:bodyPr>
            <a:noAutofit/>
          </a:bodyPr>
          <a:lstStyle/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</a:pPr>
            <a:endParaRPr lang="en-US" sz="1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Кадастровый номер земельного участка</a:t>
            </a:r>
            <a:r>
              <a:rPr lang="en-US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-</a:t>
            </a:r>
            <a:r>
              <a:rPr lang="ru-RU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  </a:t>
            </a: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59:01:5510001:58 </a:t>
            </a:r>
            <a:endParaRPr lang="ru-RU" sz="1400" dirty="0" smtClean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Площадь земельного участка 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– 10 000 </a:t>
            </a:r>
            <a:r>
              <a:rPr lang="ru-RU" sz="1400" dirty="0" err="1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кв.м</a:t>
            </a:r>
            <a:r>
              <a:rPr lang="ru-RU" sz="1400" dirty="0" smtClean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. (возможно увеличение площади земельного участка)</a:t>
            </a: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ea typeface="Tahoma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Форма собственности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 smtClean="0">
                <a:solidFill>
                  <a:schemeClr val="tx2"/>
                </a:solidFill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государственная собственность не разграничена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;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 </a:t>
            </a: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Градостроительный регламент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Зона рекреационно-ландшафтных территорий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(Р-2);  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600"/>
              </a:lnSpc>
              <a:spcBef>
                <a:spcPts val="200"/>
              </a:spcBef>
              <a:spcAft>
                <a:spcPts val="200"/>
              </a:spcAft>
              <a:buFont typeface="Wingdings" pitchFamily="2" charset="2"/>
              <a:buChar char="Ø"/>
            </a:pPr>
            <a:r>
              <a:rPr lang="ru-RU" sz="1400" b="1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Виды </a:t>
            </a:r>
            <a:r>
              <a:rPr lang="ru-RU" sz="1400" b="1" dirty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разрешенного использования </a:t>
            </a:r>
            <a:r>
              <a:rPr lang="ru-RU" sz="1400" dirty="0" smtClean="0">
                <a:latin typeface="Times New Roman" pitchFamily="18" charset="0"/>
                <a:ea typeface="Tahoma" panose="020B0604030504040204" pitchFamily="34" charset="0"/>
                <a:cs typeface="Times New Roman" pitchFamily="18" charset="0"/>
              </a:rPr>
              <a:t>–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организация досуга населения: прокат лодочных средств,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квадрациклов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, снегоходов и т.п. с обеспечением соответствующей инфраструктуры.</a:t>
            </a:r>
            <a:endParaRPr lang="ru-RU" sz="1400" dirty="0" smtClean="0">
              <a:latin typeface="Times New Roman" pitchFamily="18" charset="0"/>
              <a:ea typeface="Tahoma" panose="020B0604030504040204" pitchFamily="34" charset="0"/>
              <a:cs typeface="Times New Roman" pitchFamily="18" charset="0"/>
            </a:endParaRPr>
          </a:p>
          <a:p>
            <a:pPr>
              <a:lnSpc>
                <a:spcPts val="1200"/>
              </a:lnSpc>
              <a:spcBef>
                <a:spcPts val="200"/>
              </a:spcBef>
              <a:spcAft>
                <a:spcPts val="200"/>
              </a:spcAft>
            </a:pPr>
            <a:endParaRPr lang="ru-RU" sz="1200" dirty="0" smtClean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2271422" y="4936037"/>
            <a:ext cx="4476164" cy="1560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1055" y="1256044"/>
            <a:ext cx="4900568" cy="425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9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93B4CCAC-FD5A-4D59-B1AC-EAF45910B5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2454</TotalTime>
  <Words>69</Words>
  <Application>Microsoft Office PowerPoint</Application>
  <PresentationFormat>Произвольный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Параллакс</vt:lpstr>
      <vt:lpstr>Земельный участок по адресу:  г. Пермь, Дзержинский район, на пересечении ул. Красина-ул. Трамвайной-ул. Интернациональной, на берегу р. Мулянка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Земельные участки по адресу:  Пермский край, г. Пермь, Мотовилихинский район, б-р Гагарина, 70, 74, 76, 72а</dc:title>
  <dc:creator>Архипова Анна Юрьевна</dc:creator>
  <cp:lastModifiedBy>Онянова Елена Алексеевна</cp:lastModifiedBy>
  <cp:revision>286</cp:revision>
  <dcterms:created xsi:type="dcterms:W3CDTF">2017-08-10T05:18:08Z</dcterms:created>
  <dcterms:modified xsi:type="dcterms:W3CDTF">2023-12-27T11:30:07Z</dcterms:modified>
</cp:coreProperties>
</file>