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69" autoAdjust="0"/>
    <p:restoredTop sz="94660"/>
  </p:normalViewPr>
  <p:slideViewPr>
    <p:cSldViewPr snapToGrid="0">
      <p:cViewPr>
        <p:scale>
          <a:sx n="95" d="100"/>
          <a:sy n="95" d="100"/>
        </p:scale>
        <p:origin x="-1386" y="-4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6044" y="128360"/>
            <a:ext cx="10342376" cy="783109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Дзержинский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район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на пересечении ул. Красина-ул. Трамвайной-ул. Интернациональной, на берегу р. 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Мулянка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6989198" y="1326382"/>
            <a:ext cx="4988438" cy="3476730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endParaRPr lang="en-US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ru-RU" sz="14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Кадастровый номер земельного участка</a:t>
            </a:r>
            <a:r>
              <a:rPr lang="en-US" sz="14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-</a:t>
            </a:r>
            <a:r>
              <a:rPr lang="ru-RU" sz="14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  </a:t>
            </a: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59:01:5510001:58 </a:t>
            </a:r>
            <a:endParaRPr lang="ru-RU" sz="14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Площадь земельного участка </a:t>
            </a:r>
            <a:r>
              <a:rPr lang="ru-RU" sz="1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– 10 000 </a:t>
            </a:r>
            <a:r>
              <a:rPr lang="ru-RU" sz="1400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кв.м</a:t>
            </a:r>
            <a:r>
              <a:rPr lang="ru-RU" sz="14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. (возможно увеличение площади земельного участка)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Форма собственности 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государственная собственность не разграничена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  <a:endParaRPr lang="ru-RU" sz="1400" dirty="0" smtClean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Градостроительный регламент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Зона рекреационно-ландшафтных территорий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(Р-2);  </a:t>
            </a:r>
            <a:endParaRPr lang="ru-RU" sz="1400" dirty="0" smtClean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Ø"/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Виды </a:t>
            </a: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разрешенного использования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организация досуга населения: прокат лодочных средств,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квадрациклов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снегоходов и т.п. с обеспечением соответствующей инфраструктуры.</a:t>
            </a:r>
            <a:endParaRPr lang="ru-RU" sz="1400" dirty="0" smtClean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055" y="1256044"/>
            <a:ext cx="4900568" cy="4259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2454</TotalTime>
  <Words>69</Words>
  <Application>Microsoft Office PowerPoint</Application>
  <PresentationFormat>Произвольный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Дзержинский район, на пересечении ул. Красина-ул. Трамвайной-ул. Интернациональной, на берегу р. Мулянка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Онянова Елена Алексеевна</cp:lastModifiedBy>
  <cp:revision>286</cp:revision>
  <dcterms:created xsi:type="dcterms:W3CDTF">2017-08-10T05:18:08Z</dcterms:created>
  <dcterms:modified xsi:type="dcterms:W3CDTF">2023-12-27T11:30:07Z</dcterms:modified>
</cp:coreProperties>
</file>