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отдельно стоящих зданий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организации отдыха граждан и туризма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Кировоградская, 171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36904" y="1304014"/>
            <a:ext cx="5009321" cy="462766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59:01:1717068:1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31 109,94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ул. Кировоградская, 171 располагается</a:t>
            </a:r>
            <a:b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особо охраняемой природной территории местного значения: историко-природный комплекс «Сосновый бор»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имущества входит:</a:t>
            </a:r>
          </a:p>
          <a:p>
            <a:r>
              <a:rPr lang="ru-RU" sz="1200" dirty="0" smtClean="0"/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2-этажный лечебный корпус (Лит.А,А1) площадью 1 013,7 кв.м., 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здание пищеблока (Лит.В,В1,В2,В3) площадью  189, 4 кв.в., 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здание котельной (Лит.Г5)Площадью 153 кв.м. 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рекреационно-ландшафтных территорий (Р-2);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здание санатория;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доступность. Автобусы №№60,80.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2897" y="4285752"/>
            <a:ext cx="485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9831" t="26835" r="7095" b="4665"/>
          <a:stretch>
            <a:fillRect/>
          </a:stretch>
        </p:blipFill>
        <p:spPr bwMode="auto">
          <a:xfrm>
            <a:off x="1575374" y="1292167"/>
            <a:ext cx="5145111" cy="306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222143" y="3729162"/>
            <a:ext cx="174928" cy="45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776" y="0"/>
            <a:ext cx="10018713" cy="1388827"/>
          </a:xfrm>
        </p:spPr>
        <p:txBody>
          <a:bodyPr/>
          <a:lstStyle/>
          <a:p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отдельно стоящих зданий</a:t>
            </a:r>
            <a:b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организации отдыха граждан и туризма по адресу: </a:t>
            </a:r>
            <a:b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Кировоградская, 171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261" y="1606165"/>
            <a:ext cx="10018713" cy="321232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Виды работ в рамках концессионного соглашения:</a:t>
            </a:r>
          </a:p>
          <a:p>
            <a:pPr algn="just"/>
            <a:r>
              <a:rPr lang="ru-RU" sz="1800" b="1" dirty="0"/>
              <a:t>Реконструкция.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Документация находится в разработке.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287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2673</TotalTime>
  <Words>50</Words>
  <Application>Microsoft Office PowerPoint</Application>
  <PresentationFormat>Произвольный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Комплекс отдельно стоящих зданий  для организации отдыха граждан и туризма по адресу:  г. Пермь, Кировский район, ул. Кировоградская, 171</vt:lpstr>
      <vt:lpstr>Комплекс отдельно стоящих зданий  для организации отдыха граждан и туризма по адресу:  г. Пермь, Кировский район, ул. Кировоградская, 171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319</cp:revision>
  <dcterms:created xsi:type="dcterms:W3CDTF">2017-08-10T05:18:08Z</dcterms:created>
  <dcterms:modified xsi:type="dcterms:W3CDTF">2020-03-10T04:58:00Z</dcterms:modified>
</cp:coreProperties>
</file>