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91" d="100"/>
          <a:sy n="91" d="100"/>
        </p:scale>
        <p:origin x="-1542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Урицкого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68985" y="1334814"/>
            <a:ext cx="4953295" cy="238584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59:01:4211189:164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6 777 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собственности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государственная собственность не разграничена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регламент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индивидуальной жилой застройки городского типа (Ж-4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объекты наружного противопожарного водоснабжения (пожарные резервуары, водоемы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21535" y="3885297"/>
            <a:ext cx="4643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 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(точки подключения)</a:t>
            </a:r>
          </a:p>
          <a:p>
            <a:pPr algn="ctr"/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721" y="4864583"/>
            <a:ext cx="4833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Водоснабжение и водоотведение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технологический разрыв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(водопровод – 15 м., водоотведение – 150 м)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Энергоснабжение – возможность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ТП-2012)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вне зоны обслуживания ПАО «Т-плюс», необходимо выполнить ряд дополнительных мероприятий (альтернативный источник теплоснабжения);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наличие технической возможности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350 м. от точки подключения)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404" y="1502978"/>
            <a:ext cx="5509926" cy="404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2383</TotalTime>
  <Words>126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Урицкого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Онянова Елена Алексеевна</cp:lastModifiedBy>
  <cp:revision>264</cp:revision>
  <dcterms:created xsi:type="dcterms:W3CDTF">2017-08-10T05:18:08Z</dcterms:created>
  <dcterms:modified xsi:type="dcterms:W3CDTF">2023-12-27T09:11:05Z</dcterms:modified>
</cp:coreProperties>
</file>