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66" d="100"/>
          <a:sy n="66" d="100"/>
        </p:scale>
        <p:origin x="-1758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08.09.2023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Репина-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Луговского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13050" y="628151"/>
            <a:ext cx="4953295" cy="424599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номера участков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59:01:2910162:13, 59:01:2910162:14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1 979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., 1 394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и деловой активности местного значения (Ц-2);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строительство объектов торговли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расстояние до остановки общественного транспорта «9-й Микрорайон» – 200м, автобусы №№ 22, 44, 53, 73, 73к,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85855" y="4351262"/>
            <a:ext cx="4349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13050" y="4995274"/>
            <a:ext cx="46276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Водоснабжение –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подключения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имеется, необходимо выполнить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возможность подключения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имеется, необходимо выполнить ряд мероприятий;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Газоснабжение – наличие технической возможности подключения имеется;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наличие технической возможности подключения имеется</a:t>
            </a:r>
            <a:r>
              <a:rPr lang="en-US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0,3-0,4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Гкал</a:t>
            </a:r>
            <a:r>
              <a:rPr lang="en-US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/</a:t>
            </a:r>
            <a:r>
              <a:rPr lang="ru-RU" sz="14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час</a:t>
            </a:r>
            <a:endParaRPr lang="ru-RU" sz="14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endParaRPr lang="ru-RU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471" y="1049571"/>
            <a:ext cx="5528579" cy="340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3636</TotalTime>
  <Words>136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Репина-Луговского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258</cp:revision>
  <dcterms:created xsi:type="dcterms:W3CDTF">2017-08-10T05:18:08Z</dcterms:created>
  <dcterms:modified xsi:type="dcterms:W3CDTF">2023-09-08T08:36:34Z</dcterms:modified>
</cp:coreProperties>
</file>