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00" d="100"/>
          <a:sy n="100" d="100"/>
        </p:scale>
        <p:origin x="3312" y="9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57" y="186417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ш.Космонавтов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195 /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ул.Дениса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Давыдова,8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747586" y="1005839"/>
            <a:ext cx="4953295" cy="568120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Кадастровый номер земельного участка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59:01:4410877:15,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Площадь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земельного участка – 5800 кв.м.</a:t>
            </a:r>
            <a:endParaRPr lang="ru-RU" sz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муниципальная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спортивных и спортивно-зрелищных сооружений (ЦС-3);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Виды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спорт (5.1), обеспечение спортивно-зрелищных мероприятий (5.1.1);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- в направлении «Центр» можно доехать автобусами №№ 3,10,55,104, 108, 120, трамваями №№11,12.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200" b="1" u="sng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Техническая возможность подключения к сетям инженерной инфраструктуры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Водоснабжение –  техническая возможность имеется, необходимо выполнить ряд мероприятий;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Водоотведение – техническая возможность имеется, необходимо выполнить ряд мероприятий;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Теплоснабжение – техническая возможность присоединения объекта с тепловой </a:t>
            </a:r>
            <a:r>
              <a:rPr lang="ru-RU" sz="12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нагрузкой </a:t>
            </a:r>
            <a:r>
              <a:rPr lang="ru-RU" sz="12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0,5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Гкал/час имеется;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Энергоснабжение -  техническая возможность присоединения объекта с мощностью 50 кВт имеется.</a:t>
            </a:r>
          </a:p>
          <a:p>
            <a:pPr marL="0" indent="0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200" u="sng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b="1" u="sng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411110" y="4118776"/>
            <a:ext cx="262393" cy="524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C:\Users\Melyukhina-na\Desktop\2022-12-15_13-43-50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 t="41663" r="26267" b="7923"/>
          <a:stretch/>
        </p:blipFill>
        <p:spPr bwMode="auto">
          <a:xfrm>
            <a:off x="1542553" y="1979875"/>
            <a:ext cx="5050390" cy="29561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3829</TotalTime>
  <Words>126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ш.Космонавтов, 195 / ул.Дениса Давыдова,8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279</cp:revision>
  <cp:lastPrinted>2022-12-15T08:49:20Z</cp:lastPrinted>
  <dcterms:created xsi:type="dcterms:W3CDTF">2017-08-10T05:18:08Z</dcterms:created>
  <dcterms:modified xsi:type="dcterms:W3CDTF">2023-06-15T09:32:02Z</dcterms:modified>
</cp:coreProperties>
</file>