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66" d="100"/>
          <a:sy n="66" d="100"/>
        </p:scale>
        <p:origin x="54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 Промышленная, з/у 145б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58547" y="901570"/>
            <a:ext cx="4953295" cy="380790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59:01:4716062:25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9 807,76 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III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 (ПК-3);</a:t>
            </a:r>
          </a:p>
          <a:p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4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строительства склада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остановка общественного транспорта «</a:t>
            </a:r>
            <a:r>
              <a:rPr lang="ru-RU" sz="1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Осенцы</a:t>
            </a:r>
            <a:r>
              <a:rPr lang="ru-RU" sz="1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» - 6 км, № трамвая 2.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8547" y="4540195"/>
            <a:ext cx="4349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Технические условия подключения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8547" y="4981617"/>
            <a:ext cx="46276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Водоснабжение – возможность подключения 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Водоотведение – возможность подключения имеется, необходимо провести ряд мероприятий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</a:t>
            </a:r>
            <a:endParaRPr lang="en-US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473" y="1244361"/>
            <a:ext cx="5466074" cy="32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2696</TotalTime>
  <Words>102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Промышленная, з/у 145б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291</cp:revision>
  <dcterms:created xsi:type="dcterms:W3CDTF">2017-08-10T05:18:08Z</dcterms:created>
  <dcterms:modified xsi:type="dcterms:W3CDTF">2023-06-15T09:34:40Z</dcterms:modified>
</cp:coreProperties>
</file>