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 стоящее здание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Гарцовская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60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36904" y="1304014"/>
            <a:ext cx="5009321" cy="462766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59:01:4011834:14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1521,19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расположен в микрорайоне Запруд, окружение 3-6 этажные жилые дома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имущества входит: отдельно стоящее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здание бани площадью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488,76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баню;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доступность. Автобусы №№16, 26,116,117,118.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2897" y="4285752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23075" t="31393" r="22892" b="6452"/>
          <a:stretch>
            <a:fillRect/>
          </a:stretch>
        </p:blipFill>
        <p:spPr bwMode="auto">
          <a:xfrm>
            <a:off x="1529071" y="1537702"/>
            <a:ext cx="4999177" cy="35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4699221" y="3077155"/>
            <a:ext cx="15902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970" y="248478"/>
            <a:ext cx="10018713" cy="1752599"/>
          </a:xfrm>
        </p:spPr>
        <p:txBody>
          <a:bodyPr/>
          <a:lstStyle/>
          <a:p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 стоящее здание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адресу: 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</a:t>
            </a:r>
            <a:r>
              <a:rPr lang="ru-RU" sz="2000" b="1" dirty="0" err="1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Гарцовская</a:t>
            </a: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60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48015"/>
            <a:ext cx="10018713" cy="2596764"/>
          </a:xfrm>
        </p:spPr>
        <p:txBody>
          <a:bodyPr/>
          <a:lstStyle/>
          <a:p>
            <a:pPr marL="0" lvl="0" indent="0" algn="ctr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Виды работ в рамках концессионного соглашения: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Реконструкция.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Документация находится в разработке.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24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2687</TotalTime>
  <Words>89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Отдельно стоящее здание  по адресу:  г. Пермь, Мотовилихинский район, ул. Гарцовская, 60</vt:lpstr>
      <vt:lpstr>Отдельно стоящее здание  по адресу:  г. Пермь, Мотовилихинский район, ул. Гарцовская, 60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325</cp:revision>
  <dcterms:created xsi:type="dcterms:W3CDTF">2017-08-10T05:18:08Z</dcterms:created>
  <dcterms:modified xsi:type="dcterms:W3CDTF">2020-03-10T11:16:57Z</dcterms:modified>
</cp:coreProperties>
</file>