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  <p:sldId id="280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Отдельно стоящее здание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Свердловский район, ул.Пушкина,64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36904" y="1304014"/>
            <a:ext cx="5009321" cy="462766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Кадастровые номера земельных участков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59:01:4410149:34,площадь земельного участка – 2864 кв.м., 59:01:4410149:34, площадь земельного участка 1089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2-х этажное кирпичное здание бани расположено на пересечении улицы Газеты Звезда и ул.Пушкина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состав имущества входит: отдельно стоящее здание бани общей площадью 1540,18 кв.м., пристрой к зданию  бани;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и деловой активности местного значения (Ц-2);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под баню;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доступность. Автобусы №№ 30,32,36,61,63,67,77,116,117,118.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2897" y="4285752"/>
            <a:ext cx="4858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1257" t="26582" r="19779" b="13653"/>
          <a:stretch>
            <a:fillRect/>
          </a:stretch>
        </p:blipFill>
        <p:spPr bwMode="auto">
          <a:xfrm>
            <a:off x="1523502" y="1551538"/>
            <a:ext cx="5455590" cy="345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4198289" y="3595978"/>
            <a:ext cx="135172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262" y="208723"/>
            <a:ext cx="10018713" cy="1572370"/>
          </a:xfrm>
        </p:spPr>
        <p:txBody>
          <a:bodyPr/>
          <a:lstStyle/>
          <a:p>
            <a: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Отдельно стоящее здание</a:t>
            </a:r>
            <a:b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адресу: </a:t>
            </a:r>
            <a:b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Свердловский район, ул. Пушкина, 64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59" y="1808258"/>
            <a:ext cx="10018713" cy="2572911"/>
          </a:xfrm>
        </p:spPr>
        <p:txBody>
          <a:bodyPr/>
          <a:lstStyle/>
          <a:p>
            <a:pPr marL="0" lvl="0" indent="0" algn="ctr" defTabSz="914400">
              <a:spcAft>
                <a:spcPts val="0"/>
              </a:spcAft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  <a:latin typeface="Calibri"/>
              </a:rPr>
              <a:t>Виды работ в рамках концессионного соглашения:</a:t>
            </a:r>
          </a:p>
          <a:p>
            <a:pPr marL="0" lvl="0" indent="0" algn="just" defTabSz="914400">
              <a:spcAft>
                <a:spcPts val="0"/>
              </a:spcAft>
              <a:buClrTx/>
              <a:buSzTx/>
              <a:buNone/>
            </a:pPr>
            <a:r>
              <a:rPr lang="ru-RU" sz="1400" b="1" dirty="0">
                <a:solidFill>
                  <a:prstClr val="black"/>
                </a:solidFill>
                <a:latin typeface="Calibri"/>
              </a:rPr>
              <a:t>Реконструкция.</a:t>
            </a:r>
          </a:p>
          <a:p>
            <a:pPr marL="0" lvl="0" indent="0" algn="just" defTabSz="914400">
              <a:spcAft>
                <a:spcPts val="0"/>
              </a:spcAft>
              <a:buClrTx/>
              <a:buSzTx/>
              <a:buNone/>
            </a:pPr>
            <a:endParaRPr lang="ru-RU" sz="1400" dirty="0">
              <a:solidFill>
                <a:prstClr val="black"/>
              </a:solidFill>
              <a:latin typeface="Calibri"/>
            </a:endParaRPr>
          </a:p>
          <a:p>
            <a:pPr marL="0" lvl="0" indent="0" algn="just" defTabSz="914400">
              <a:spcAft>
                <a:spcPts val="0"/>
              </a:spcAft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  <a:latin typeface="Calibri"/>
              </a:rPr>
              <a:t>Документация находится в разработке.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755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2721</TotalTime>
  <Words>106</Words>
  <Application>Microsoft Office PowerPoint</Application>
  <PresentationFormat>Произвольный</PresentationFormat>
  <Paragraphs>14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Параллакс</vt:lpstr>
      <vt:lpstr>Отдельно стоящее здание  по адресу:  г. Пермь, Свердловский район, ул.Пушкина,64</vt:lpstr>
      <vt:lpstr>Отдельно стоящее здание  по адресу:  г. Пермь, Свердловский район, ул. Пушкина, 64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336</cp:revision>
  <dcterms:created xsi:type="dcterms:W3CDTF">2017-08-10T05:18:08Z</dcterms:created>
  <dcterms:modified xsi:type="dcterms:W3CDTF">2020-03-10T11:18:24Z</dcterms:modified>
</cp:coreProperties>
</file>