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10" d="100"/>
          <a:sy n="110" d="100"/>
        </p:scale>
        <p:origin x="-72" y="9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Кировский район,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ул.Кировоградская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з/у 81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6989197" y="1113183"/>
            <a:ext cx="5152445" cy="3123999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3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Кадастровый номер земельного участка</a:t>
            </a:r>
            <a:r>
              <a:rPr lang="en-US" sz="13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-</a:t>
            </a:r>
            <a:r>
              <a:rPr lang="ru-RU" sz="13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59:01:1717040:155(строительство объекта планируется в границах данного земельного участка)</a:t>
            </a:r>
            <a:r>
              <a:rPr lang="en-US" sz="13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  <a:r>
              <a:rPr lang="ru-RU" sz="13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endParaRPr lang="ru-RU" sz="13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3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Площадь земельных участков </a:t>
            </a:r>
            <a:r>
              <a:rPr lang="ru-RU" sz="13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– </a:t>
            </a:r>
            <a:r>
              <a:rPr lang="ru-RU" sz="13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7387 </a:t>
            </a:r>
            <a:r>
              <a:rPr lang="ru-RU" sz="13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кв.м</a:t>
            </a:r>
            <a:r>
              <a:rPr lang="ru-RU" sz="13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ru-RU" sz="13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3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3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муниципальная</a:t>
            </a:r>
            <a:r>
              <a:rPr lang="ru-RU" sz="13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3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3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Зона рекреационно-ландшафтных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территорий (Р-2)</a:t>
            </a:r>
            <a:r>
              <a:rPr lang="ru-RU" sz="13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3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Виды </a:t>
            </a:r>
            <a:r>
              <a:rPr lang="ru-RU" sz="13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3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площадки для занятий спортом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3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0" indent="0"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9883" y="3836149"/>
            <a:ext cx="4166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Технические условия подключения к инженерным сетям</a:t>
            </a:r>
            <a:endParaRPr lang="ru-RU" sz="1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89196" y="4618777"/>
            <a:ext cx="470717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Водоснабжение – </a:t>
            </a:r>
            <a:r>
              <a:rPr lang="ru-RU" sz="13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возможность технологического присоединения имеется;</a:t>
            </a:r>
            <a:endParaRPr lang="ru-RU" sz="13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ru-RU" sz="13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</a:t>
            </a:r>
            <a:r>
              <a:rPr lang="ru-RU" sz="13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возможность технологического присоединения имеется;</a:t>
            </a:r>
            <a:endParaRPr lang="ru-RU" sz="13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ru-RU" sz="13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Газоснабжение – возможность технологического присоединения имеется;</a:t>
            </a:r>
          </a:p>
          <a:p>
            <a:pPr>
              <a:buBlip>
                <a:blip r:embed="rId2"/>
              </a:buBlip>
            </a:pPr>
            <a:r>
              <a:rPr lang="ru-RU" sz="13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Электроснабжение</a:t>
            </a:r>
            <a:r>
              <a:rPr lang="ru-RU" sz="13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– возможность технологического присоединения имеется;</a:t>
            </a:r>
            <a:endParaRPr lang="ru-RU" sz="13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Seriy_ls\Downloads\Кировоградская8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1" y="1169022"/>
            <a:ext cx="5513563" cy="325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2445</TotalTime>
  <Words>88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Кировский район, ул.Кировоградская, з/у 81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283</cp:revision>
  <dcterms:created xsi:type="dcterms:W3CDTF">2017-08-10T05:18:08Z</dcterms:created>
  <dcterms:modified xsi:type="dcterms:W3CDTF">2023-12-01T05:21:54Z</dcterms:modified>
</cp:coreProperties>
</file>