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9" r:id="rId1"/>
  </p:sldMasterIdLst>
  <p:sldIdLst>
    <p:sldId id="279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9" autoAdjust="0"/>
    <p:restoredTop sz="94660"/>
  </p:normalViewPr>
  <p:slideViewPr>
    <p:cSldViewPr snapToGrid="0">
      <p:cViewPr>
        <p:scale>
          <a:sx n="120" d="100"/>
          <a:sy n="120" d="100"/>
        </p:scale>
        <p:origin x="84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89587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65373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09097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5186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82735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02874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351001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365532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88109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55830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13774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61780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64123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63914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79881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71113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81088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42CDA26-CF4C-40E1-9EDA-D1E6B9C2A698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22127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  <p:sldLayoutId id="2147483942" r:id="rId13"/>
    <p:sldLayoutId id="2147483943" r:id="rId14"/>
    <p:sldLayoutId id="2147483944" r:id="rId15"/>
    <p:sldLayoutId id="2147483945" r:id="rId16"/>
    <p:sldLayoutId id="2147483946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771" y="128360"/>
            <a:ext cx="10915650" cy="783109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Земельный участок по адресу: </a:t>
            </a:r>
            <a:b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г. Пермь, Дзержинский район, </a:t>
            </a:r>
            <a:r>
              <a:rPr lang="ru-RU" sz="2000" b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ул.Подлесная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41/1,  </a:t>
            </a:r>
            <a:b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ул.Подлесная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41/2, </a:t>
            </a:r>
            <a:r>
              <a:rPr lang="ru-RU" sz="2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ул.Подлесная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41/3</a:t>
            </a: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7084979" y="1025719"/>
            <a:ext cx="4953295" cy="5367130"/>
          </a:xfrm>
        </p:spPr>
        <p:txBody>
          <a:bodyPr>
            <a:noAutofit/>
          </a:bodyPr>
          <a:lstStyle/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Кадастровые номера земельных участков 59:01:4410985:5, 59:01:4410985:6, 59:01:4410985:7 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Площадь земельных участков – 3200 кв.м.</a:t>
            </a: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Форма собственности </a:t>
            </a:r>
            <a:r>
              <a:rPr lang="ru-RU" sz="12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муниципальная, на земельном участке расположено ветхое жилье, расселение закончится в 2021 году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Площадка расположена в микрорайоне Парковый Дзержинского района</a:t>
            </a: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Окружение площадки – жилые дома;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Градостроительный регламент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зона </a:t>
            </a:r>
            <a:r>
              <a:rPr lang="ru-RU" sz="1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среднеэтажной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жилой застройки (Ж- 2);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Вид </a:t>
            </a:r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разрешенного использования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многоквартирные  жилые дома;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Площадка расположена в жилом районе;  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В направлении «Центр» можно доехать автобусами №№ 14,67,68,74.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Мероприятия, необходимые для реализации проекта: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-Внесение изменений в Правила землепользования и застройки города Перми;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-Внесение изменений в проект планировки территории.</a:t>
            </a:r>
          </a:p>
          <a:p>
            <a:pPr>
              <a:lnSpc>
                <a:spcPts val="1200"/>
              </a:lnSpc>
              <a:spcBef>
                <a:spcPts val="200"/>
              </a:spcBef>
              <a:spcAft>
                <a:spcPts val="200"/>
              </a:spcAft>
            </a:pPr>
            <a:endParaRPr lang="ru-RU" sz="1200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2271422" y="4936037"/>
            <a:ext cx="4476164" cy="1560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9" name="Рисунок 8"/>
          <p:cNvPicPr/>
          <p:nvPr/>
        </p:nvPicPr>
        <p:blipFill>
          <a:blip r:embed="rId2" cstate="print"/>
          <a:srcRect l="21631" t="24053" r="7803" b="4778"/>
          <a:stretch>
            <a:fillRect/>
          </a:stretch>
        </p:blipFill>
        <p:spPr bwMode="auto">
          <a:xfrm>
            <a:off x="1362241" y="1597258"/>
            <a:ext cx="5674663" cy="382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3482671" y="2456953"/>
            <a:ext cx="349858" cy="97801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3474720" y="2242268"/>
            <a:ext cx="508883" cy="21468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 flipV="1">
            <a:off x="4007457" y="2242269"/>
            <a:ext cx="477079" cy="12722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3935896" y="3498574"/>
            <a:ext cx="556591" cy="24649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848431" y="3458817"/>
            <a:ext cx="87465" cy="2782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593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2358</TotalTime>
  <Words>116</Words>
  <Application>Microsoft Office PowerPoint</Application>
  <PresentationFormat>Произвольный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Параллакс</vt:lpstr>
      <vt:lpstr>Земельный участок по адресу:  г. Пермь, Дзержинский район, ул.Подлесная, 41/1,   ул.Подлесная, 41/2, ул.Подлесная, 41/3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Земельные участки по адресу:  Пермский край, г. Пермь, Мотовилихинский район, б-р Гагарина, 70, 74, 76, 72а</dc:title>
  <dc:creator>Архипова Анна Юрьевна</dc:creator>
  <cp:lastModifiedBy>Мелюхина Надежда Александровна</cp:lastModifiedBy>
  <cp:revision>263</cp:revision>
  <dcterms:created xsi:type="dcterms:W3CDTF">2017-08-10T05:18:08Z</dcterms:created>
  <dcterms:modified xsi:type="dcterms:W3CDTF">2021-04-06T04:42:05Z</dcterms:modified>
</cp:coreProperties>
</file>