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Дзержинский район, 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41/1, 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41/2,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41/3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Кадастровые номера земельных участков 59:01:4410985:5, 59:01:4410985:6, 59:01:4410985:7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Площадь земельных участков – 3200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на земельном участке расположено ветхое жилье, расселение закончится в 2021 году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Парковый Дзержинского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жилые дома;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среднеэтажной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застройки (Ж- 2);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многоквартирные  жилые дома;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14,67,68,74.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Мероприятия, необходимые для реализации проекта: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-Внесение изменений в Правила землепользования и застройки города Перми;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-Внесение изменений в проект планировки территории.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 l="21631" t="24053" r="7803" b="4778"/>
          <a:stretch>
            <a:fillRect/>
          </a:stretch>
        </p:blipFill>
        <p:spPr bwMode="auto">
          <a:xfrm>
            <a:off x="1362241" y="1597258"/>
            <a:ext cx="5674663" cy="382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482671" y="2456953"/>
            <a:ext cx="349858" cy="978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474720" y="2242268"/>
            <a:ext cx="508883" cy="214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4007457" y="2242269"/>
            <a:ext cx="477079" cy="1272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935896" y="3498574"/>
            <a:ext cx="556591" cy="24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848431" y="3458817"/>
            <a:ext cx="87465" cy="278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2358</TotalTime>
  <Words>116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Дзержинский район, ул.Подлесная, 41/1,   ул.Подлесная, 41/2, ул.Подлесная, 41/3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263</cp:revision>
  <dcterms:created xsi:type="dcterms:W3CDTF">2017-08-10T05:18:08Z</dcterms:created>
  <dcterms:modified xsi:type="dcterms:W3CDTF">2021-04-06T04:42:05Z</dcterms:modified>
</cp:coreProperties>
</file>