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6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Мотовилихинский район,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ул.Зонарева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238706" y="1574358"/>
            <a:ext cx="4664398" cy="3584133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Кадастровый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номер земельного участка 59:01:4311778:3,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Площадь земельных участков – 5908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Садовый Мотовилихинского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жилые дома, ул.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Старцева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спортивных и спортивно-зрелищных сооружений (ЦС-3);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Виды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спорт (5.1), обеспечение спортивно-зрелищных мероприятий (5.1.1);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жилом районе;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направлении «Центр» можно доехать автобусами №№1,30,33,67,68,55, трамвай №7.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 descr="D:\melyukhina-na\Documents\Мои документы\2023\Площадки\Звонарева, 1а\2023-04-18_10-15-4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1" t="38974" r="14540" b="3544"/>
          <a:stretch/>
        </p:blipFill>
        <p:spPr bwMode="auto">
          <a:xfrm>
            <a:off x="1272208" y="1614296"/>
            <a:ext cx="5891917" cy="33217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2208" y="4943988"/>
            <a:ext cx="589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 к инженерным сетям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38263" y="5246138"/>
            <a:ext cx="4627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выполнить ряд мероприятий;</a:t>
            </a:r>
          </a:p>
          <a:p>
            <a:pPr>
              <a:buBlip>
                <a:blip r:embed="rId3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выполнить ряд мероприятий;</a:t>
            </a:r>
          </a:p>
          <a:p>
            <a:pPr>
              <a:buBlip>
                <a:blip r:embed="rId3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 –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технологического присоединения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имеется;</a:t>
            </a:r>
          </a:p>
          <a:p>
            <a:pPr>
              <a:buBlip>
                <a:blip r:embed="rId3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 –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с тепловой нагрузкой </a:t>
            </a:r>
            <a:r>
              <a:rPr lang="ru-RU" sz="1200" smtClean="0">
                <a:latin typeface="Tahoma" pitchFamily="34" charset="0"/>
                <a:ea typeface="Tahoma" pitchFamily="34" charset="0"/>
                <a:cs typeface="Tahoma" pitchFamily="34" charset="0"/>
              </a:rPr>
              <a:t>0,354 Гкал/час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имеется;</a:t>
            </a:r>
          </a:p>
          <a:p>
            <a:pPr>
              <a:buBlip>
                <a:blip r:embed="rId3"/>
              </a:buBlip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2424</TotalTime>
  <Words>138</Words>
  <Application>Microsoft Office PowerPoint</Application>
  <PresentationFormat>Произвольный</PresentationFormat>
  <Paragraphs>16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Мотовилихинский район, ул.Зонарева, 1а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278</cp:revision>
  <dcterms:created xsi:type="dcterms:W3CDTF">2017-08-10T05:18:08Z</dcterms:created>
  <dcterms:modified xsi:type="dcterms:W3CDTF">2023-04-21T08:39:15Z</dcterms:modified>
</cp:coreProperties>
</file>