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8" r:id="rId3"/>
    <p:sldId id="289" r:id="rId4"/>
    <p:sldId id="290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9F9"/>
    <a:srgbClr val="4E4E4E"/>
    <a:srgbClr val="EEEEEE"/>
    <a:srgbClr val="D2D2D2"/>
    <a:srgbClr val="A7A7A7"/>
    <a:srgbClr val="7A7A7A"/>
    <a:srgbClr val="F6F7EC"/>
    <a:srgbClr val="E7E9CE"/>
    <a:srgbClr val="CFD49E"/>
    <a:srgbClr val="B7BE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B09ED-2252-47D3-99F4-74F3315363E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7CD7B7-1763-4E04-A7AA-832FBBC0FE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Срок аренды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39F92E-497C-438D-BE3C-54A56FD15A86}" type="parTrans" cxnId="{CF8C3C5D-F00F-49CC-A13D-75872197FE2E}">
      <dgm:prSet/>
      <dgm:spPr/>
      <dgm:t>
        <a:bodyPr/>
        <a:lstStyle/>
        <a:p>
          <a:endParaRPr lang="ru-RU"/>
        </a:p>
      </dgm:t>
    </dgm:pt>
    <dgm:pt modelId="{135A7ED1-EC52-4581-B7D1-955CBC46FA7E}" type="sibTrans" cxnId="{CF8C3C5D-F00F-49CC-A13D-75872197FE2E}">
      <dgm:prSet/>
      <dgm:spPr/>
      <dgm:t>
        <a:bodyPr/>
        <a:lstStyle/>
        <a:p>
          <a:endParaRPr lang="ru-RU"/>
        </a:p>
      </dgm:t>
    </dgm:pt>
    <dgm:pt modelId="{F215C982-7FEB-42F1-840D-41572E0264C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D19F0E-F0E7-4683-B91D-7FAC0AF0C116}" type="parTrans" cxnId="{62CB8DEB-A2FB-4856-8C78-02CE696F0680}">
      <dgm:prSet/>
      <dgm:spPr/>
      <dgm:t>
        <a:bodyPr/>
        <a:lstStyle/>
        <a:p>
          <a:endParaRPr lang="ru-RU"/>
        </a:p>
      </dgm:t>
    </dgm:pt>
    <dgm:pt modelId="{8F337A1F-7BE6-4F5B-9D79-6619826A3024}" type="sibTrans" cxnId="{62CB8DEB-A2FB-4856-8C78-02CE696F0680}">
      <dgm:prSet/>
      <dgm:spPr/>
      <dgm:t>
        <a:bodyPr/>
        <a:lstStyle/>
        <a:p>
          <a:endParaRPr lang="ru-RU"/>
        </a:p>
      </dgm:t>
    </dgm:pt>
    <dgm:pt modelId="{91DFDC6D-51FA-4ED2-ABCA-32D18E748B0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Цена за кв.м</a:t>
          </a:r>
          <a:r>
            <a:rPr lang="ru-RU" dirty="0" smtClean="0"/>
            <a:t>. </a:t>
          </a:r>
          <a:endParaRPr lang="ru-RU" dirty="0"/>
        </a:p>
      </dgm:t>
    </dgm:pt>
    <dgm:pt modelId="{ACD3ABEA-7910-45D3-83F2-A291CDC2CCBC}" type="parTrans" cxnId="{CF3A6204-0F23-4EF5-ADE6-1F13E9034B6E}">
      <dgm:prSet/>
      <dgm:spPr/>
      <dgm:t>
        <a:bodyPr/>
        <a:lstStyle/>
        <a:p>
          <a:endParaRPr lang="ru-RU"/>
        </a:p>
      </dgm:t>
    </dgm:pt>
    <dgm:pt modelId="{3ACBD2BE-0300-4957-91D7-6A3FEFF8B868}" type="sibTrans" cxnId="{CF3A6204-0F23-4EF5-ADE6-1F13E9034B6E}">
      <dgm:prSet/>
      <dgm:spPr/>
      <dgm:t>
        <a:bodyPr/>
        <a:lstStyle/>
        <a:p>
          <a:endParaRPr lang="ru-RU"/>
        </a:p>
      </dgm:t>
    </dgm:pt>
    <dgm:pt modelId="{1B2722CC-E7EF-423B-8AD6-1F9C1DB9682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317,7 рублей в месяц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CCA1EBF-578A-44C0-9D1F-0545734313F0}" type="parTrans" cxnId="{89151612-A07E-4FBA-A171-7370DA004033}">
      <dgm:prSet/>
      <dgm:spPr/>
      <dgm:t>
        <a:bodyPr/>
        <a:lstStyle/>
        <a:p>
          <a:endParaRPr lang="ru-RU"/>
        </a:p>
      </dgm:t>
    </dgm:pt>
    <dgm:pt modelId="{2E4DD549-AB3B-4CA6-96B2-ADADEFC1CE6C}" type="sibTrans" cxnId="{89151612-A07E-4FBA-A171-7370DA004033}">
      <dgm:prSet/>
      <dgm:spPr/>
      <dgm:t>
        <a:bodyPr/>
        <a:lstStyle/>
        <a:p>
          <a:endParaRPr lang="ru-RU"/>
        </a:p>
      </dgm:t>
    </dgm:pt>
    <dgm:pt modelId="{F39825A2-1C3B-400D-BED4-F067BF344CC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Стоимость аренды за 32,3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кв. м.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F3A474-F566-4399-8D39-691EE8A14509}" type="parTrans" cxnId="{ED035BF9-EAAA-4E67-981B-75FA3042DDE3}">
      <dgm:prSet/>
      <dgm:spPr/>
      <dgm:t>
        <a:bodyPr/>
        <a:lstStyle/>
        <a:p>
          <a:endParaRPr lang="ru-RU"/>
        </a:p>
      </dgm:t>
    </dgm:pt>
    <dgm:pt modelId="{7D112DCF-DBCB-4DFD-8253-2500F3036B62}" type="sibTrans" cxnId="{ED035BF9-EAAA-4E67-981B-75FA3042DDE3}">
      <dgm:prSet/>
      <dgm:spPr/>
      <dgm:t>
        <a:bodyPr/>
        <a:lstStyle/>
        <a:p>
          <a:endParaRPr lang="ru-RU"/>
        </a:p>
      </dgm:t>
    </dgm:pt>
    <dgm:pt modelId="{96F70830-C135-471B-A64F-EB5CD62FAD1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    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10 262 рублей в месяц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775C065-34CD-4552-A625-169E55BA59DD}" type="parTrans" cxnId="{A6478B2C-4266-4F0B-AC4F-E8D5E3E72766}">
      <dgm:prSet/>
      <dgm:spPr/>
      <dgm:t>
        <a:bodyPr/>
        <a:lstStyle/>
        <a:p>
          <a:endParaRPr lang="ru-RU"/>
        </a:p>
      </dgm:t>
    </dgm:pt>
    <dgm:pt modelId="{CEE1D9C7-F62F-4368-B911-586CB9808A77}" type="sibTrans" cxnId="{A6478B2C-4266-4F0B-AC4F-E8D5E3E72766}">
      <dgm:prSet/>
      <dgm:spPr/>
      <dgm:t>
        <a:bodyPr/>
        <a:lstStyle/>
        <a:p>
          <a:endParaRPr lang="ru-RU"/>
        </a:p>
      </dgm:t>
    </dgm:pt>
    <dgm:pt modelId="{2A5AF5FA-7D74-4346-8104-3A4182F12685}" type="pres">
      <dgm:prSet presAssocID="{79BB09ED-2252-47D3-99F4-74F331536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56A5-348C-4D51-B5BF-FDE366CA2DBA}" type="pres">
      <dgm:prSet presAssocID="{E97CD7B7-1763-4E04-A7AA-832FBBC0FE0B}" presName="compositeNode" presStyleCnt="0">
        <dgm:presLayoutVars>
          <dgm:bulletEnabled val="1"/>
        </dgm:presLayoutVars>
      </dgm:prSet>
      <dgm:spPr/>
    </dgm:pt>
    <dgm:pt modelId="{CA1057DA-0BDE-4228-972A-5A947A2A0FD0}" type="pres">
      <dgm:prSet presAssocID="{E97CD7B7-1763-4E04-A7AA-832FBBC0FE0B}" presName="bgRect" presStyleLbl="node1" presStyleIdx="0" presStyleCnt="3"/>
      <dgm:spPr/>
      <dgm:t>
        <a:bodyPr/>
        <a:lstStyle/>
        <a:p>
          <a:endParaRPr lang="ru-RU"/>
        </a:p>
      </dgm:t>
    </dgm:pt>
    <dgm:pt modelId="{4F3C7270-9216-40D1-99DE-F2E2BF8836FD}" type="pres">
      <dgm:prSet presAssocID="{E97CD7B7-1763-4E04-A7AA-832FBBC0FE0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37ADE-0406-494F-8579-1525DF040391}" type="pres">
      <dgm:prSet presAssocID="{E97CD7B7-1763-4E04-A7AA-832FBBC0FE0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A5465-2684-4404-95B9-469090F907E7}" type="pres">
      <dgm:prSet presAssocID="{135A7ED1-EC52-4581-B7D1-955CBC46FA7E}" presName="hSp" presStyleCnt="0"/>
      <dgm:spPr/>
    </dgm:pt>
    <dgm:pt modelId="{8DE67B9B-51F5-4C78-90CE-4EAAD28CC374}" type="pres">
      <dgm:prSet presAssocID="{135A7ED1-EC52-4581-B7D1-955CBC46FA7E}" presName="vProcSp" presStyleCnt="0"/>
      <dgm:spPr/>
    </dgm:pt>
    <dgm:pt modelId="{AB4D1296-A9EE-4E92-B739-89C66423D0CD}" type="pres">
      <dgm:prSet presAssocID="{135A7ED1-EC52-4581-B7D1-955CBC46FA7E}" presName="vSp1" presStyleCnt="0"/>
      <dgm:spPr/>
    </dgm:pt>
    <dgm:pt modelId="{2CB97546-76A8-4D4A-93C0-4703D8C18244}" type="pres">
      <dgm:prSet presAssocID="{135A7ED1-EC52-4581-B7D1-955CBC46FA7E}" presName="simulatedConn" presStyleLbl="solidFgAcc1" presStyleIdx="0" presStyleCnt="2"/>
      <dgm:spPr/>
    </dgm:pt>
    <dgm:pt modelId="{86AD3E0F-F9EE-49AB-A89A-4AC10295BA42}" type="pres">
      <dgm:prSet presAssocID="{135A7ED1-EC52-4581-B7D1-955CBC46FA7E}" presName="vSp2" presStyleCnt="0"/>
      <dgm:spPr/>
    </dgm:pt>
    <dgm:pt modelId="{DB414AA3-328E-4AFE-9038-5191F7C4375C}" type="pres">
      <dgm:prSet presAssocID="{135A7ED1-EC52-4581-B7D1-955CBC46FA7E}" presName="sibTrans" presStyleCnt="0"/>
      <dgm:spPr/>
    </dgm:pt>
    <dgm:pt modelId="{7EAA94F7-04B1-4878-9E14-6E63B28FCE48}" type="pres">
      <dgm:prSet presAssocID="{91DFDC6D-51FA-4ED2-ABCA-32D18E748B0C}" presName="compositeNode" presStyleCnt="0">
        <dgm:presLayoutVars>
          <dgm:bulletEnabled val="1"/>
        </dgm:presLayoutVars>
      </dgm:prSet>
      <dgm:spPr/>
    </dgm:pt>
    <dgm:pt modelId="{E8E48500-D3FF-44D8-90F7-EED8FAD8F18B}" type="pres">
      <dgm:prSet presAssocID="{91DFDC6D-51FA-4ED2-ABCA-32D18E748B0C}" presName="bgRect" presStyleLbl="node1" presStyleIdx="1" presStyleCnt="3"/>
      <dgm:spPr/>
      <dgm:t>
        <a:bodyPr/>
        <a:lstStyle/>
        <a:p>
          <a:endParaRPr lang="ru-RU"/>
        </a:p>
      </dgm:t>
    </dgm:pt>
    <dgm:pt modelId="{EA23DF61-9F44-4B9A-9355-9C541C54992B}" type="pres">
      <dgm:prSet presAssocID="{91DFDC6D-51FA-4ED2-ABCA-32D18E748B0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81907-9E52-491C-9C0D-403BD861627B}" type="pres">
      <dgm:prSet presAssocID="{91DFDC6D-51FA-4ED2-ABCA-32D18E748B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91E0-7F56-4FFF-9980-224313C71244}" type="pres">
      <dgm:prSet presAssocID="{3ACBD2BE-0300-4957-91D7-6A3FEFF8B868}" presName="hSp" presStyleCnt="0"/>
      <dgm:spPr/>
    </dgm:pt>
    <dgm:pt modelId="{788F9FC7-A08C-4B7E-A953-3F821D56E595}" type="pres">
      <dgm:prSet presAssocID="{3ACBD2BE-0300-4957-91D7-6A3FEFF8B868}" presName="vProcSp" presStyleCnt="0"/>
      <dgm:spPr/>
    </dgm:pt>
    <dgm:pt modelId="{194BB58C-DDBA-46B4-9101-884CD834F643}" type="pres">
      <dgm:prSet presAssocID="{3ACBD2BE-0300-4957-91D7-6A3FEFF8B868}" presName="vSp1" presStyleCnt="0"/>
      <dgm:spPr/>
    </dgm:pt>
    <dgm:pt modelId="{482BDA3C-FB7B-45E2-95CF-E6E8E6B40A6F}" type="pres">
      <dgm:prSet presAssocID="{3ACBD2BE-0300-4957-91D7-6A3FEFF8B868}" presName="simulatedConn" presStyleLbl="solidFgAcc1" presStyleIdx="1" presStyleCnt="2"/>
      <dgm:spPr/>
    </dgm:pt>
    <dgm:pt modelId="{52DDF944-A00E-404A-A6D6-D762C03A6D4D}" type="pres">
      <dgm:prSet presAssocID="{3ACBD2BE-0300-4957-91D7-6A3FEFF8B868}" presName="vSp2" presStyleCnt="0"/>
      <dgm:spPr/>
    </dgm:pt>
    <dgm:pt modelId="{402C1F8D-E12A-45E0-BB05-F0EB8E4DB173}" type="pres">
      <dgm:prSet presAssocID="{3ACBD2BE-0300-4957-91D7-6A3FEFF8B868}" presName="sibTrans" presStyleCnt="0"/>
      <dgm:spPr/>
    </dgm:pt>
    <dgm:pt modelId="{7C83AFC0-A89A-48CE-BAF2-7B6BC205A2FD}" type="pres">
      <dgm:prSet presAssocID="{F39825A2-1C3B-400D-BED4-F067BF344CC8}" presName="compositeNode" presStyleCnt="0">
        <dgm:presLayoutVars>
          <dgm:bulletEnabled val="1"/>
        </dgm:presLayoutVars>
      </dgm:prSet>
      <dgm:spPr/>
    </dgm:pt>
    <dgm:pt modelId="{19FCDDE7-3A08-4E40-A8E7-8AE69A7626DF}" type="pres">
      <dgm:prSet presAssocID="{F39825A2-1C3B-400D-BED4-F067BF344CC8}" presName="bgRect" presStyleLbl="node1" presStyleIdx="2" presStyleCnt="3"/>
      <dgm:spPr/>
      <dgm:t>
        <a:bodyPr/>
        <a:lstStyle/>
        <a:p>
          <a:endParaRPr lang="ru-RU"/>
        </a:p>
      </dgm:t>
    </dgm:pt>
    <dgm:pt modelId="{BFEE327F-A08C-4967-92B5-0EEB5DE0DBF5}" type="pres">
      <dgm:prSet presAssocID="{F39825A2-1C3B-400D-BED4-F067BF344C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B57A6-6DF5-402E-A0C9-FCB02BB064AF}" type="pres">
      <dgm:prSet presAssocID="{F39825A2-1C3B-400D-BED4-F067BF344C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301B4-ECCD-4246-93E5-C1F18F5E9600}" type="presOf" srcId="{E97CD7B7-1763-4E04-A7AA-832FBBC0FE0B}" destId="{4F3C7270-9216-40D1-99DE-F2E2BF8836FD}" srcOrd="1" destOrd="0" presId="urn:microsoft.com/office/officeart/2005/8/layout/hProcess7"/>
    <dgm:cxn modelId="{BB53D3D3-0CC7-43D5-ABEB-D9430179DB7A}" type="presOf" srcId="{F215C982-7FEB-42F1-840D-41572E0264C9}" destId="{73037ADE-0406-494F-8579-1525DF040391}" srcOrd="0" destOrd="0" presId="urn:microsoft.com/office/officeart/2005/8/layout/hProcess7"/>
    <dgm:cxn modelId="{ED035BF9-EAAA-4E67-981B-75FA3042DDE3}" srcId="{79BB09ED-2252-47D3-99F4-74F3315363E6}" destId="{F39825A2-1C3B-400D-BED4-F067BF344CC8}" srcOrd="2" destOrd="0" parTransId="{73F3A474-F566-4399-8D39-691EE8A14509}" sibTransId="{7D112DCF-DBCB-4DFD-8253-2500F3036B62}"/>
    <dgm:cxn modelId="{C971DC8B-E737-453E-BB98-91168BD1512E}" type="presOf" srcId="{91DFDC6D-51FA-4ED2-ABCA-32D18E748B0C}" destId="{E8E48500-D3FF-44D8-90F7-EED8FAD8F18B}" srcOrd="0" destOrd="0" presId="urn:microsoft.com/office/officeart/2005/8/layout/hProcess7"/>
    <dgm:cxn modelId="{FCB08C39-DDBB-4771-9528-C157968CB118}" type="presOf" srcId="{79BB09ED-2252-47D3-99F4-74F3315363E6}" destId="{2A5AF5FA-7D74-4346-8104-3A4182F12685}" srcOrd="0" destOrd="0" presId="urn:microsoft.com/office/officeart/2005/8/layout/hProcess7"/>
    <dgm:cxn modelId="{CF8C3C5D-F00F-49CC-A13D-75872197FE2E}" srcId="{79BB09ED-2252-47D3-99F4-74F3315363E6}" destId="{E97CD7B7-1763-4E04-A7AA-832FBBC0FE0B}" srcOrd="0" destOrd="0" parTransId="{2F39F92E-497C-438D-BE3C-54A56FD15A86}" sibTransId="{135A7ED1-EC52-4581-B7D1-955CBC46FA7E}"/>
    <dgm:cxn modelId="{CF3A6204-0F23-4EF5-ADE6-1F13E9034B6E}" srcId="{79BB09ED-2252-47D3-99F4-74F3315363E6}" destId="{91DFDC6D-51FA-4ED2-ABCA-32D18E748B0C}" srcOrd="1" destOrd="0" parTransId="{ACD3ABEA-7910-45D3-83F2-A291CDC2CCBC}" sibTransId="{3ACBD2BE-0300-4957-91D7-6A3FEFF8B868}"/>
    <dgm:cxn modelId="{B43F7D25-CC12-4846-9AF2-C7A28FF13CC3}" type="presOf" srcId="{96F70830-C135-471B-A64F-EB5CD62FAD16}" destId="{2A1B57A6-6DF5-402E-A0C9-FCB02BB064AF}" srcOrd="0" destOrd="0" presId="urn:microsoft.com/office/officeart/2005/8/layout/hProcess7"/>
    <dgm:cxn modelId="{62CB8DEB-A2FB-4856-8C78-02CE696F0680}" srcId="{E97CD7B7-1763-4E04-A7AA-832FBBC0FE0B}" destId="{F215C982-7FEB-42F1-840D-41572E0264C9}" srcOrd="0" destOrd="0" parTransId="{46D19F0E-F0E7-4683-B91D-7FAC0AF0C116}" sibTransId="{8F337A1F-7BE6-4F5B-9D79-6619826A3024}"/>
    <dgm:cxn modelId="{89151612-A07E-4FBA-A171-7370DA004033}" srcId="{91DFDC6D-51FA-4ED2-ABCA-32D18E748B0C}" destId="{1B2722CC-E7EF-423B-8AD6-1F9C1DB96823}" srcOrd="0" destOrd="0" parTransId="{1CCA1EBF-578A-44C0-9D1F-0545734313F0}" sibTransId="{2E4DD549-AB3B-4CA6-96B2-ADADEFC1CE6C}"/>
    <dgm:cxn modelId="{42A87CC8-4C34-4D2F-8BFD-EEB9F9A83CCA}" type="presOf" srcId="{F39825A2-1C3B-400D-BED4-F067BF344CC8}" destId="{19FCDDE7-3A08-4E40-A8E7-8AE69A7626DF}" srcOrd="0" destOrd="0" presId="urn:microsoft.com/office/officeart/2005/8/layout/hProcess7"/>
    <dgm:cxn modelId="{0D4E7312-2488-4D00-870F-9B7056E2A8A1}" type="presOf" srcId="{91DFDC6D-51FA-4ED2-ABCA-32D18E748B0C}" destId="{EA23DF61-9F44-4B9A-9355-9C541C54992B}" srcOrd="1" destOrd="0" presId="urn:microsoft.com/office/officeart/2005/8/layout/hProcess7"/>
    <dgm:cxn modelId="{D3027580-FA02-4280-84A0-61B5AFCA9956}" type="presOf" srcId="{1B2722CC-E7EF-423B-8AD6-1F9C1DB96823}" destId="{1C681907-9E52-491C-9C0D-403BD861627B}" srcOrd="0" destOrd="0" presId="urn:microsoft.com/office/officeart/2005/8/layout/hProcess7"/>
    <dgm:cxn modelId="{3A239BF9-9E29-4C46-BE99-2F63DA417A11}" type="presOf" srcId="{F39825A2-1C3B-400D-BED4-F067BF344CC8}" destId="{BFEE327F-A08C-4967-92B5-0EEB5DE0DBF5}" srcOrd="1" destOrd="0" presId="urn:microsoft.com/office/officeart/2005/8/layout/hProcess7"/>
    <dgm:cxn modelId="{F412BE63-FA88-435A-AF3B-CE50CA558CB1}" type="presOf" srcId="{E97CD7B7-1763-4E04-A7AA-832FBBC0FE0B}" destId="{CA1057DA-0BDE-4228-972A-5A947A2A0FD0}" srcOrd="0" destOrd="0" presId="urn:microsoft.com/office/officeart/2005/8/layout/hProcess7"/>
    <dgm:cxn modelId="{A6478B2C-4266-4F0B-AC4F-E8D5E3E72766}" srcId="{F39825A2-1C3B-400D-BED4-F067BF344CC8}" destId="{96F70830-C135-471B-A64F-EB5CD62FAD16}" srcOrd="0" destOrd="0" parTransId="{F775C065-34CD-4552-A625-169E55BA59DD}" sibTransId="{CEE1D9C7-F62F-4368-B911-586CB9808A77}"/>
    <dgm:cxn modelId="{BAA57487-6F83-4E87-9A7F-F95AB2B8C61E}" type="presParOf" srcId="{2A5AF5FA-7D74-4346-8104-3A4182F12685}" destId="{37E456A5-348C-4D51-B5BF-FDE366CA2DBA}" srcOrd="0" destOrd="0" presId="urn:microsoft.com/office/officeart/2005/8/layout/hProcess7"/>
    <dgm:cxn modelId="{487C095C-A30A-4004-8D09-8DE2B12093AD}" type="presParOf" srcId="{37E456A5-348C-4D51-B5BF-FDE366CA2DBA}" destId="{CA1057DA-0BDE-4228-972A-5A947A2A0FD0}" srcOrd="0" destOrd="0" presId="urn:microsoft.com/office/officeart/2005/8/layout/hProcess7"/>
    <dgm:cxn modelId="{11DDEF5C-A344-4140-9D2E-C1A921F6CD50}" type="presParOf" srcId="{37E456A5-348C-4D51-B5BF-FDE366CA2DBA}" destId="{4F3C7270-9216-40D1-99DE-F2E2BF8836FD}" srcOrd="1" destOrd="0" presId="urn:microsoft.com/office/officeart/2005/8/layout/hProcess7"/>
    <dgm:cxn modelId="{201005EB-963E-4F72-9609-422848E1EDAB}" type="presParOf" srcId="{37E456A5-348C-4D51-B5BF-FDE366CA2DBA}" destId="{73037ADE-0406-494F-8579-1525DF040391}" srcOrd="2" destOrd="0" presId="urn:microsoft.com/office/officeart/2005/8/layout/hProcess7"/>
    <dgm:cxn modelId="{78FE536F-70CA-4B18-A1F2-F32B008B1275}" type="presParOf" srcId="{2A5AF5FA-7D74-4346-8104-3A4182F12685}" destId="{DD4A5465-2684-4404-95B9-469090F907E7}" srcOrd="1" destOrd="0" presId="urn:microsoft.com/office/officeart/2005/8/layout/hProcess7"/>
    <dgm:cxn modelId="{24262158-B9E1-4A68-B278-D1A7B0261D7A}" type="presParOf" srcId="{2A5AF5FA-7D74-4346-8104-3A4182F12685}" destId="{8DE67B9B-51F5-4C78-90CE-4EAAD28CC374}" srcOrd="2" destOrd="0" presId="urn:microsoft.com/office/officeart/2005/8/layout/hProcess7"/>
    <dgm:cxn modelId="{63CDBF51-CEC6-4DFD-BE47-D751CA5B5C0B}" type="presParOf" srcId="{8DE67B9B-51F5-4C78-90CE-4EAAD28CC374}" destId="{AB4D1296-A9EE-4E92-B739-89C66423D0CD}" srcOrd="0" destOrd="0" presId="urn:microsoft.com/office/officeart/2005/8/layout/hProcess7"/>
    <dgm:cxn modelId="{6DFD0022-D268-4DFC-92D3-652100919467}" type="presParOf" srcId="{8DE67B9B-51F5-4C78-90CE-4EAAD28CC374}" destId="{2CB97546-76A8-4D4A-93C0-4703D8C18244}" srcOrd="1" destOrd="0" presId="urn:microsoft.com/office/officeart/2005/8/layout/hProcess7"/>
    <dgm:cxn modelId="{D8CFB214-203B-4783-B288-47FE940808AC}" type="presParOf" srcId="{8DE67B9B-51F5-4C78-90CE-4EAAD28CC374}" destId="{86AD3E0F-F9EE-49AB-A89A-4AC10295BA42}" srcOrd="2" destOrd="0" presId="urn:microsoft.com/office/officeart/2005/8/layout/hProcess7"/>
    <dgm:cxn modelId="{13A8DB9F-171E-4058-A7C8-786078408825}" type="presParOf" srcId="{2A5AF5FA-7D74-4346-8104-3A4182F12685}" destId="{DB414AA3-328E-4AFE-9038-5191F7C4375C}" srcOrd="3" destOrd="0" presId="urn:microsoft.com/office/officeart/2005/8/layout/hProcess7"/>
    <dgm:cxn modelId="{27539C78-89A3-4920-A65D-5D1C35D2B53B}" type="presParOf" srcId="{2A5AF5FA-7D74-4346-8104-3A4182F12685}" destId="{7EAA94F7-04B1-4878-9E14-6E63B28FCE48}" srcOrd="4" destOrd="0" presId="urn:microsoft.com/office/officeart/2005/8/layout/hProcess7"/>
    <dgm:cxn modelId="{5D306861-D69C-49E7-AFD2-E90F8342F29D}" type="presParOf" srcId="{7EAA94F7-04B1-4878-9E14-6E63B28FCE48}" destId="{E8E48500-D3FF-44D8-90F7-EED8FAD8F18B}" srcOrd="0" destOrd="0" presId="urn:microsoft.com/office/officeart/2005/8/layout/hProcess7"/>
    <dgm:cxn modelId="{4FD2EB60-716F-4E5B-B467-B36DD203BA39}" type="presParOf" srcId="{7EAA94F7-04B1-4878-9E14-6E63B28FCE48}" destId="{EA23DF61-9F44-4B9A-9355-9C541C54992B}" srcOrd="1" destOrd="0" presId="urn:microsoft.com/office/officeart/2005/8/layout/hProcess7"/>
    <dgm:cxn modelId="{A5103296-4C78-4460-A765-E06916C56295}" type="presParOf" srcId="{7EAA94F7-04B1-4878-9E14-6E63B28FCE48}" destId="{1C681907-9E52-491C-9C0D-403BD861627B}" srcOrd="2" destOrd="0" presId="urn:microsoft.com/office/officeart/2005/8/layout/hProcess7"/>
    <dgm:cxn modelId="{BC0398B6-C20D-434A-B645-BF70140E119F}" type="presParOf" srcId="{2A5AF5FA-7D74-4346-8104-3A4182F12685}" destId="{D62991E0-7F56-4FFF-9980-224313C71244}" srcOrd="5" destOrd="0" presId="urn:microsoft.com/office/officeart/2005/8/layout/hProcess7"/>
    <dgm:cxn modelId="{EF04D1EE-58D8-4679-A90B-D526CC04017B}" type="presParOf" srcId="{2A5AF5FA-7D74-4346-8104-3A4182F12685}" destId="{788F9FC7-A08C-4B7E-A953-3F821D56E595}" srcOrd="6" destOrd="0" presId="urn:microsoft.com/office/officeart/2005/8/layout/hProcess7"/>
    <dgm:cxn modelId="{0E4B2D0C-3218-435E-8E2E-A61AE39C7186}" type="presParOf" srcId="{788F9FC7-A08C-4B7E-A953-3F821D56E595}" destId="{194BB58C-DDBA-46B4-9101-884CD834F643}" srcOrd="0" destOrd="0" presId="urn:microsoft.com/office/officeart/2005/8/layout/hProcess7"/>
    <dgm:cxn modelId="{F1864AFE-E735-4EC4-9F7B-2EDF6EB80D2F}" type="presParOf" srcId="{788F9FC7-A08C-4B7E-A953-3F821D56E595}" destId="{482BDA3C-FB7B-45E2-95CF-E6E8E6B40A6F}" srcOrd="1" destOrd="0" presId="urn:microsoft.com/office/officeart/2005/8/layout/hProcess7"/>
    <dgm:cxn modelId="{970D74B7-0E1F-4EC4-B78A-2BCD52489847}" type="presParOf" srcId="{788F9FC7-A08C-4B7E-A953-3F821D56E595}" destId="{52DDF944-A00E-404A-A6D6-D762C03A6D4D}" srcOrd="2" destOrd="0" presId="urn:microsoft.com/office/officeart/2005/8/layout/hProcess7"/>
    <dgm:cxn modelId="{A4D9598D-8302-4300-8871-C297CEECF29A}" type="presParOf" srcId="{2A5AF5FA-7D74-4346-8104-3A4182F12685}" destId="{402C1F8D-E12A-45E0-BB05-F0EB8E4DB173}" srcOrd="7" destOrd="0" presId="urn:microsoft.com/office/officeart/2005/8/layout/hProcess7"/>
    <dgm:cxn modelId="{B07E27B1-E36A-447E-BBB0-4C5EA74B7C0D}" type="presParOf" srcId="{2A5AF5FA-7D74-4346-8104-3A4182F12685}" destId="{7C83AFC0-A89A-48CE-BAF2-7B6BC205A2FD}" srcOrd="8" destOrd="0" presId="urn:microsoft.com/office/officeart/2005/8/layout/hProcess7"/>
    <dgm:cxn modelId="{0277BC13-09E1-4414-A2CF-25817C99ED02}" type="presParOf" srcId="{7C83AFC0-A89A-48CE-BAF2-7B6BC205A2FD}" destId="{19FCDDE7-3A08-4E40-A8E7-8AE69A7626DF}" srcOrd="0" destOrd="0" presId="urn:microsoft.com/office/officeart/2005/8/layout/hProcess7"/>
    <dgm:cxn modelId="{5D167639-6FA7-46EE-91B7-7B196D57B1D5}" type="presParOf" srcId="{7C83AFC0-A89A-48CE-BAF2-7B6BC205A2FD}" destId="{BFEE327F-A08C-4967-92B5-0EEB5DE0DBF5}" srcOrd="1" destOrd="0" presId="urn:microsoft.com/office/officeart/2005/8/layout/hProcess7"/>
    <dgm:cxn modelId="{EAAF73D1-9689-4A7B-B56D-3D54BC42C645}" type="presParOf" srcId="{7C83AFC0-A89A-48CE-BAF2-7B6BC205A2FD}" destId="{2A1B57A6-6DF5-402E-A0C9-FCB02BB064A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057DA-0BDE-4228-972A-5A947A2A0FD0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Срок аренды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037070" y="2158725"/>
        <a:ext cx="2604801" cy="529431"/>
      </dsp:txXfrm>
    </dsp:sp>
    <dsp:sp modelId="{73037ADE-0406-494F-8579-1525DF040391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5 лет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046" y="1121039"/>
        <a:ext cx="1972131" cy="3176587"/>
      </dsp:txXfrm>
    </dsp:sp>
    <dsp:sp modelId="{E8E48500-D3FF-44D8-90F7-EED8FAD8F18B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Цена за кв.м</a:t>
          </a:r>
          <a:r>
            <a:rPr lang="ru-RU" sz="1700" kern="1200" dirty="0" smtClean="0"/>
            <a:t>. </a:t>
          </a:r>
          <a:endParaRPr lang="ru-RU" sz="1700" kern="1200" dirty="0"/>
        </a:p>
      </dsp:txBody>
      <dsp:txXfrm rot="16200000">
        <a:off x="1702736" y="2158725"/>
        <a:ext cx="2604801" cy="529431"/>
      </dsp:txXfrm>
    </dsp:sp>
    <dsp:sp modelId="{2CB97546-76A8-4D4A-93C0-4703D8C18244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81907-9E52-491C-9C0D-403BD861627B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от 317,7 рублей в месяц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9853" y="1121039"/>
        <a:ext cx="1972131" cy="3176587"/>
      </dsp:txXfrm>
    </dsp:sp>
    <dsp:sp modelId="{19FCDDE7-3A08-4E40-A8E7-8AE69A7626DF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Стоимость аренды за 32,3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кв. м.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4442543" y="2158725"/>
        <a:ext cx="2604801" cy="529431"/>
      </dsp:txXfrm>
    </dsp:sp>
    <dsp:sp modelId="{482BDA3C-FB7B-45E2-95CF-E6E8E6B40A6F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B57A6-6DF5-402E-A0C9-FCB02BB064AF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от     </a:t>
          </a:r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10 262 рублей в месяц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659" y="1121039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E00C-56A7-4E29-96ED-A7EA91BBCE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3599-651D-48C9-9ACF-80FC30928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3BB35A-AEAA-4A86-98F3-85C21E12D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64" y="-150830"/>
            <a:ext cx="3621110" cy="601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AB84C9-FE0D-4E9C-AE69-003AE8B87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070"/>
            <a:ext cx="5509087" cy="5707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2D4E5-F12D-46A2-940D-36DAAAEF2C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587" y="1622790"/>
            <a:ext cx="9332827" cy="190521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2C551-FB0D-4287-811C-8653427F8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8518" y="3950403"/>
            <a:ext cx="6674964" cy="98803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ДОКЛАДЧИКА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C1C826E-4154-4155-BD3C-62DD1C915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8518" y="4956694"/>
            <a:ext cx="6674964" cy="81959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2A5C626-6A01-4A86-9AF3-CB80EB7F0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631" y="6105353"/>
            <a:ext cx="4449452" cy="483583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ПЕРМЬ, 2022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500301-3275-4592-BE10-84FD61DAE9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62414" y="404544"/>
            <a:ext cx="989669" cy="868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D3D11930-F4FD-4381-A072-D37AC5D7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8074" y="404544"/>
            <a:ext cx="1857081" cy="8891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4479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6348D6-35DB-46C6-925D-CFC7257ED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35" y="412259"/>
            <a:ext cx="10954731" cy="1303419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B552128-9C20-4EC8-9532-26C8700B4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5" y="1876425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CC735747-F2AE-4A46-9D0E-21409AFC1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635" y="2781399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№1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451200C6-543F-469C-8390-973405AFF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35" y="3686373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№2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4148DC79-E809-4D10-949F-D850425D6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68074" y="6061436"/>
            <a:ext cx="1441122" cy="586033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4148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84D4D-E830-446E-89F1-49FAFDF1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0680F4-0395-47F7-AAA4-5C20E37D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21C33B-FF42-478B-95A4-6084F5A9C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D0C2-78BE-427C-B6D3-2923417079B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D117B6-2ECD-41A3-AB10-D60ADA50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5A3E5F-C8FD-42AC-A49D-9D83132AC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779-F348-42C5-974A-C4061F35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1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перечень, предназначенный для предоставления в аренду субъектам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мсп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организациям, образующим инфраструктуру поддержки субъектов МСП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Пермь, ул. Хрустальная, 32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5360" y="1628801"/>
            <a:ext cx="4718315" cy="4569371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Мотовилихинский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Хрустальная, 32 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Нежилое помещение, расположенное на 1 этаже, вход совместный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– 23,8 кв. м.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0876" y="50311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Хрустальная (250 метров)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  (350 метров)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928" y="849746"/>
            <a:ext cx="3417120" cy="38441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122" t="12417" r="20355" b="28160"/>
          <a:stretch>
            <a:fillRect/>
          </a:stretch>
        </p:blipFill>
        <p:spPr bwMode="auto">
          <a:xfrm>
            <a:off x="4765963" y="1459345"/>
            <a:ext cx="3348417" cy="32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7112518" y="3739270"/>
            <a:ext cx="525955" cy="63876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339" y="1746780"/>
            <a:ext cx="5809632" cy="4407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23,8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Доля совместного пользования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8,5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нежилое помещение на первом этаже многоквартирного дома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помещение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- 59:01:4311098:918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011501" y="600542"/>
            <a:ext cx="5856651" cy="18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Холодное и горячее водоснабжения, канализации – совместное пользование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Отопление и э/энергия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4445" t="21762" r="26414" b="26790"/>
          <a:stretch>
            <a:fillRect/>
          </a:stretch>
        </p:blipFill>
        <p:spPr bwMode="auto">
          <a:xfrm>
            <a:off x="8451275" y="3066473"/>
            <a:ext cx="3497115" cy="347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948" y="3080746"/>
            <a:ext cx="2980125" cy="346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Планировка помещения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2335" t="40542" r="35227" b="25115"/>
          <a:stretch>
            <a:fillRect/>
          </a:stretch>
        </p:blipFill>
        <p:spPr bwMode="auto">
          <a:xfrm>
            <a:off x="1995054" y="1533236"/>
            <a:ext cx="8109528" cy="48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аренды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6667" y="426435"/>
            <a:ext cx="5188376" cy="179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проведения аукциона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Информация о проведении аукциона размещается на сайте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город Пермь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https://www.gorodperm.ru/actions/property/tradearea/8-page/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06586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2">
      <a:dk1>
        <a:srgbClr val="020C2C"/>
      </a:dk1>
      <a:lt1>
        <a:srgbClr val="353D56"/>
      </a:lt1>
      <a:dk2>
        <a:srgbClr val="F7F8F9"/>
      </a:dk2>
      <a:lt2>
        <a:srgbClr val="FFFFFF"/>
      </a:lt2>
      <a:accent1>
        <a:srgbClr val="66C488"/>
      </a:accent1>
      <a:accent2>
        <a:srgbClr val="85D0A0"/>
      </a:accent2>
      <a:accent3>
        <a:srgbClr val="B3E1C3"/>
      </a:accent3>
      <a:accent4>
        <a:srgbClr val="D1EDDB"/>
      </a:accent4>
      <a:accent5>
        <a:srgbClr val="F0F9F3"/>
      </a:accent5>
      <a:accent6>
        <a:srgbClr val="E6E7EA"/>
      </a:accent6>
      <a:hlink>
        <a:srgbClr val="808595"/>
      </a:hlink>
      <a:folHlink>
        <a:srgbClr val="B3B6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127</Words>
  <Application>Microsoft Office PowerPoint</Application>
  <PresentationFormat>Произвольный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 г. Пермь, ул. Хрустальная, 32</vt:lpstr>
      <vt:lpstr>Месторасположение</vt:lpstr>
      <vt:lpstr>Описание объекта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ivanova-tn</cp:lastModifiedBy>
  <cp:revision>189</cp:revision>
  <dcterms:created xsi:type="dcterms:W3CDTF">2022-06-12T18:20:35Z</dcterms:created>
  <dcterms:modified xsi:type="dcterms:W3CDTF">2022-11-02T09:26:29Z</dcterms:modified>
</cp:coreProperties>
</file>