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5" r:id="rId2"/>
    <p:sldId id="279" r:id="rId3"/>
    <p:sldId id="280" r:id="rId4"/>
    <p:sldId id="281" r:id="rId5"/>
    <p:sldId id="282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F9F9"/>
    <a:srgbClr val="4E4E4E"/>
    <a:srgbClr val="EEEEEE"/>
    <a:srgbClr val="D2D2D2"/>
    <a:srgbClr val="A7A7A7"/>
    <a:srgbClr val="7A7A7A"/>
    <a:srgbClr val="F6F7EC"/>
    <a:srgbClr val="E7E9CE"/>
    <a:srgbClr val="CFD49E"/>
    <a:srgbClr val="B7BE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E00C-56A7-4E29-96ED-A7EA91BBCE4C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3599-651D-48C9-9ACF-80FC30928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12CBD-CF01-4A82-8A0E-053426F2AA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3BB35A-AEAA-4A86-98F3-85C21E12D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1464" y="-150830"/>
            <a:ext cx="3621110" cy="6014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BAB84C9-FE0D-4E9C-AE69-003AE8B87E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50070"/>
            <a:ext cx="5509087" cy="57079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22D4E5-F12D-46A2-940D-36DAAAEF2C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587" y="1622790"/>
            <a:ext cx="9332827" cy="1905213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2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2C551-FB0D-4287-811C-8653427F8B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8518" y="3950403"/>
            <a:ext cx="6674964" cy="98803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ФИО ДОКЛАДЧИКА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C1C826E-4154-4155-BD3C-62DD1C915A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58518" y="4956694"/>
            <a:ext cx="6674964" cy="819591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22A5C626-6A01-4A86-9AF3-CB80EB7F0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02631" y="6105353"/>
            <a:ext cx="4449452" cy="483583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ПЕРМЬ, 2022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="" xmlns:a16="http://schemas.microsoft.com/office/drawing/2014/main" id="{32500301-3275-4592-BE10-84FD61DAE9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62414" y="404544"/>
            <a:ext cx="989669" cy="8680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 dirty="0"/>
              <a:t>Лого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D3D11930-F4FD-4381-A072-D37AC5D74A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8074" y="404544"/>
            <a:ext cx="1857081" cy="88917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/>
            </a:lvl1pPr>
          </a:lstStyle>
          <a:p>
            <a:pPr lvl="0"/>
            <a:r>
              <a:rPr lang="ru-RU" dirty="0"/>
              <a:t>НАЗВАНИЕ</a:t>
            </a:r>
          </a:p>
          <a:p>
            <a:pPr lvl="0"/>
            <a:r>
              <a:rPr lang="ru-RU" dirty="0"/>
              <a:t>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44793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6348D6-35DB-46C6-925D-CFC7257ED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35" y="412259"/>
            <a:ext cx="10954731" cy="1303419"/>
          </a:xfrm>
        </p:spPr>
        <p:txBody>
          <a:bodyPr anchor="t">
            <a:normAutofit/>
          </a:bodyPr>
          <a:lstStyle>
            <a:lvl1pPr algn="ctr">
              <a:defRPr sz="2800" b="1">
                <a:solidFill>
                  <a:srgbClr val="272727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3B552128-9C20-4EC8-9532-26C8700B42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8635" y="1876425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CC735747-F2AE-4A46-9D0E-21409AFC1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635" y="2781399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№1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451200C6-543F-469C-8390-973405AFF2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635" y="3686373"/>
            <a:ext cx="10954730" cy="744227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Образец основного текста №2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="" xmlns:a16="http://schemas.microsoft.com/office/drawing/2014/main" id="{4148DC79-E809-4D10-949F-D850425D6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68074" y="6061436"/>
            <a:ext cx="1441122" cy="586033"/>
          </a:xfrm>
        </p:spPr>
        <p:txBody>
          <a:bodyPr anchor="ctr">
            <a:normAutofit/>
          </a:bodyPr>
          <a:lstStyle>
            <a:lvl1pPr marL="0" indent="0" algn="r">
              <a:buNone/>
              <a:defRPr sz="2200" b="1">
                <a:solidFill>
                  <a:srgbClr val="272727"/>
                </a:solidFill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1481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384D4D-E830-446E-89F1-49FAFDF11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0680F4-0395-47F7-AAA4-5C20E37D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21C33B-FF42-478B-95A4-6084F5A9C0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D0C2-78BE-427C-B6D3-2923417079B0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D117B6-2ECD-41A3-AB10-D60ADA505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5A3E5F-C8FD-42AC-A49D-9D83132AC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3779-F348-42C5-974A-C4061F35B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812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 муниципального имущества, включенный в перечень, предназначенный для предоставления в аренду субъектам МСП и организациям, образующим инфраструктуру поддержки субъектов МСП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Пермь, ул. Солдатова, 43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Месторасположение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35360" y="1628801"/>
            <a:ext cx="4718315" cy="4569371"/>
          </a:xfrm>
        </p:spPr>
        <p:txBody>
          <a:bodyPr numCol="1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Свердловский район,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ул. Солдатова, 43 (в подвале)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Здание находится в микрорайоне «Краснова»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Помещение расположено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9-х этажном кирпичном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жилом доме.</a:t>
            </a:r>
          </a:p>
          <a:p>
            <a:pPr marL="0" indent="0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2497" t="13736" r="5348" b="8996"/>
          <a:stretch>
            <a:fillRect/>
          </a:stretch>
        </p:blipFill>
        <p:spPr bwMode="auto">
          <a:xfrm>
            <a:off x="8431481" y="1795850"/>
            <a:ext cx="3562811" cy="281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55" b="12024"/>
          <a:stretch>
            <a:fillRect/>
          </a:stretch>
        </p:blipFill>
        <p:spPr>
          <a:xfrm>
            <a:off x="4638431" y="1790562"/>
            <a:ext cx="3654730" cy="28308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96714" y="4890559"/>
            <a:ext cx="7150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Ближайшие остановки наземного транспорта: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Микрорайон «Краснова» (100 метров)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Моторостроителей (500 метров)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Рядом расположена парковка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3490" y="483069"/>
            <a:ext cx="108712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объекта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6368" y="1916832"/>
            <a:ext cx="5809632" cy="44074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Площадь помещения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- 183,7 кв. м.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Вид объекта недвижимости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нежилое помещение (в подвале) с отдельным входом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Наименование объекта учета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помещение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Кадастровый номер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- 59:01:4410947:1509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endParaRPr lang="ru-RU" sz="2000" dirty="0"/>
          </a:p>
        </p:txBody>
      </p:sp>
      <p:pic>
        <p:nvPicPr>
          <p:cNvPr id="8" name="Содержимое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63" y="642552"/>
            <a:ext cx="3280750" cy="3244552"/>
          </a:xfrm>
          <a:prstGeom prst="rect">
            <a:avLst/>
          </a:prstGeom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44452" y="4231458"/>
            <a:ext cx="5856651" cy="1800200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холодного и горячего водоснабжения, канализации, отопления, э/энергии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" name="Рисунок 5" descr="DSCN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9547" y="4077728"/>
            <a:ext cx="3624356" cy="203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827" y="422790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Планировка помещения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alehova-ke\Desktop\ИМУЩЕСТВО\Солдатова 43-3_page-0001.jpg"/>
          <p:cNvPicPr>
            <a:picLocks noChangeAspect="1" noChangeArrowheads="1"/>
          </p:cNvPicPr>
          <p:nvPr/>
        </p:nvPicPr>
        <p:blipFill>
          <a:blip r:embed="rId3" cstate="print"/>
          <a:srcRect l="7295" t="37706" r="67174" b="38694"/>
          <a:stretch>
            <a:fillRect/>
          </a:stretch>
        </p:blipFill>
        <p:spPr bwMode="auto">
          <a:xfrm>
            <a:off x="1996922" y="1696994"/>
            <a:ext cx="8386431" cy="449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429" y="536167"/>
            <a:ext cx="10871200" cy="990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аренды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6199239" y="3376752"/>
            <a:ext cx="5523204" cy="2035507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Срок аренды: 5 лет </a:t>
            </a:r>
          </a:p>
          <a:p>
            <a:pPr algn="ctr">
              <a:buNone/>
            </a:pPr>
            <a:r>
              <a:rPr lang="ru-RU" dirty="0" smtClean="0"/>
              <a:t>Цена за кв.м. от 75,8 руб. в месяц</a:t>
            </a:r>
          </a:p>
          <a:p>
            <a:pPr algn="ctr">
              <a:buNone/>
            </a:pPr>
            <a:r>
              <a:rPr lang="ru-RU" dirty="0" smtClean="0"/>
              <a:t>Стоимость аренды за 183,7</a:t>
            </a:r>
            <a:r>
              <a:rPr lang="en-US" dirty="0" smtClean="0"/>
              <a:t> </a:t>
            </a:r>
            <a:r>
              <a:rPr lang="ru-RU" dirty="0" smtClean="0"/>
              <a:t>кв. м. </a:t>
            </a:r>
            <a:br>
              <a:rPr lang="ru-RU" dirty="0" smtClean="0"/>
            </a:br>
            <a:r>
              <a:rPr lang="ru-RU" dirty="0" smtClean="0"/>
              <a:t>от 13 924 руб./мес.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19017" y="985577"/>
            <a:ext cx="5860451" cy="18722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Место проведения аукциона</a:t>
            </a:r>
          </a:p>
          <a:p>
            <a:pPr algn="ctr"/>
            <a:r>
              <a:rPr lang="ru-RU" sz="1200" dirty="0" smtClean="0"/>
              <a:t>Департамент имущественных отношений (ул. Сибирская, 14, кабинет 12) </a:t>
            </a:r>
          </a:p>
          <a:p>
            <a:pPr algn="ctr"/>
            <a:r>
              <a:rPr lang="ru-RU" sz="1200" dirty="0" smtClean="0"/>
              <a:t>Информация о проведении аукциона размещается на сайте </a:t>
            </a:r>
            <a:br>
              <a:rPr lang="ru-RU" sz="1200" dirty="0" smtClean="0"/>
            </a:br>
            <a:r>
              <a:rPr lang="ru-RU" sz="1200" dirty="0" smtClean="0"/>
              <a:t>Муниципальное образование город Пермь  </a:t>
            </a:r>
            <a:br>
              <a:rPr lang="ru-RU" sz="1200" dirty="0" smtClean="0"/>
            </a:br>
            <a:r>
              <a:rPr lang="ru-RU" sz="1200" dirty="0" smtClean="0"/>
              <a:t>в разделе  Деятельность / Муниципальная собственность / Торговая площадка</a:t>
            </a:r>
          </a:p>
          <a:p>
            <a:pPr algn="ctr"/>
            <a:r>
              <a:rPr lang="en-US" sz="1200" dirty="0" smtClean="0"/>
              <a:t>https://www.gorodperm.ru/actions/property/tradearea/8-page/</a:t>
            </a:r>
            <a:endParaRPr lang="ru-RU" sz="1200" dirty="0" smtClean="0"/>
          </a:p>
        </p:txBody>
      </p:sp>
      <p:pic>
        <p:nvPicPr>
          <p:cNvPr id="5" name="Рисунок 4" descr="DSCN00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125" y="2132875"/>
            <a:ext cx="4945466" cy="278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 2">
      <a:dk1>
        <a:srgbClr val="020C2C"/>
      </a:dk1>
      <a:lt1>
        <a:srgbClr val="353D56"/>
      </a:lt1>
      <a:dk2>
        <a:srgbClr val="F7F8F9"/>
      </a:dk2>
      <a:lt2>
        <a:srgbClr val="FFFFFF"/>
      </a:lt2>
      <a:accent1>
        <a:srgbClr val="66C488"/>
      </a:accent1>
      <a:accent2>
        <a:srgbClr val="85D0A0"/>
      </a:accent2>
      <a:accent3>
        <a:srgbClr val="B3E1C3"/>
      </a:accent3>
      <a:accent4>
        <a:srgbClr val="D1EDDB"/>
      </a:accent4>
      <a:accent5>
        <a:srgbClr val="F0F9F3"/>
      </a:accent5>
      <a:accent6>
        <a:srgbClr val="E6E7EA"/>
      </a:accent6>
      <a:hlink>
        <a:srgbClr val="808595"/>
      </a:hlink>
      <a:folHlink>
        <a:srgbClr val="B3B6C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8523</TotalTime>
  <Words>118</Words>
  <Application>Microsoft Office PowerPoint</Application>
  <PresentationFormat>Произвольный</PresentationFormat>
  <Paragraphs>31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Объект муниципального имущества, включенный в перечень, предназначенный для предоставления в аренду субъектам МСП и организациям, образующим инфраструктуру поддержки субъектов МСП г. Пермь, ул. Солдатова, 43</vt:lpstr>
      <vt:lpstr>Месторасположение</vt:lpstr>
      <vt:lpstr>Описание объекта</vt:lpstr>
      <vt:lpstr>Планировка помещения</vt:lpstr>
      <vt:lpstr>Условия аренды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ivanova-tn</cp:lastModifiedBy>
  <cp:revision>146</cp:revision>
  <dcterms:created xsi:type="dcterms:W3CDTF">2022-06-12T18:20:35Z</dcterms:created>
  <dcterms:modified xsi:type="dcterms:W3CDTF">2022-11-02T09:25:55Z</dcterms:modified>
</cp:coreProperties>
</file>