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9407-71E7-4F91-85CC-3F813465B684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2CBD-CF01-4A82-8A0E-053426F2A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90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2CBD-CF01-4A82-8A0E-053426F2AA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7056784" cy="135960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 муниципального имущества, включенный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перечень, Предназначенный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ПРЕДОСТАВЛЕНИЯ В АРЕНДУ СУБЪЕКТАМ МСП И ОРГАНИЗАЦИЯМ, ОБРАЗУЮЩИМ ИНФРАСТРУКТУРУ ПОДДЕРЖКИ СУБЪЕКТОВ МСП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Пермь, ул.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Генерала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черняховского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76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6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Месторасположение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628800"/>
            <a:ext cx="3538736" cy="4569371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Адрес: Орджоникидзевский район,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ул. Генерала Черняховского, 76, 1 этаж, вход совместный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Помещение находится в микрорайоне Кислотные дачи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Помещение расположено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4-х этажном кирпичном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жилом доме.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Ближайшие остановки наземного транспорта: 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Школьная (150 метров)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Микрорайон «Кислотные дачи» (500 метров)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Рядом расположена парковка</a:t>
            </a:r>
          </a:p>
          <a:p>
            <a:pPr marL="0" indent="0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32" t="13925" r="12653" b="4923"/>
          <a:stretch>
            <a:fillRect/>
          </a:stretch>
        </p:blipFill>
        <p:spPr bwMode="auto">
          <a:xfrm>
            <a:off x="3707904" y="1556792"/>
            <a:ext cx="54360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6588224" y="3573016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IMG_20210528_150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933056"/>
            <a:ext cx="2088232" cy="278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 объекта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1719071"/>
            <a:ext cx="4357224" cy="440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Площадь помещения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19,9 кв. м.</a:t>
            </a:r>
          </a:p>
          <a:p>
            <a:pPr marL="0" indent="0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Доля совместного пользования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1,1 кв. м.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Вид объекта недвижимости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встроенное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нежилое помещение на первом этаже многоквартирного дома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Наименование объекта учета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помещение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Кадастровый номер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- 59:01:3810195:1787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endParaRPr lang="ru-RU" sz="2000" dirty="0"/>
          </a:p>
        </p:txBody>
      </p:sp>
      <p:pic>
        <p:nvPicPr>
          <p:cNvPr id="9" name="Содержимое 8" descr="IMG_20210528_1505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4912" y="1719263"/>
            <a:ext cx="3305175" cy="4406900"/>
          </a:xfrm>
        </p:spPr>
      </p:pic>
      <p:pic>
        <p:nvPicPr>
          <p:cNvPr id="12" name="Рисунок 11" descr="IMG_20210528_150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653136"/>
            <a:ext cx="1728192" cy="1728192"/>
          </a:xfrm>
          <a:prstGeom prst="rect">
            <a:avLst/>
          </a:prstGeom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95536" y="4077072"/>
            <a:ext cx="4392488" cy="1800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холодного и горячего водоснабжения, канализации, отопления, э/энергии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Планировка помещения</a:t>
            </a:r>
            <a:endParaRPr lang="ru-RU" dirty="0"/>
          </a:p>
        </p:txBody>
      </p:sp>
      <p:pic>
        <p:nvPicPr>
          <p:cNvPr id="2051" name="Picture 3" descr="C:\Users\palehova-ke\Desktop\ИМУЩЕСТВО\Черняховского 76-3_page-0001.jpg"/>
          <p:cNvPicPr>
            <a:picLocks noChangeAspect="1" noChangeArrowheads="1"/>
          </p:cNvPicPr>
          <p:nvPr/>
        </p:nvPicPr>
        <p:blipFill>
          <a:blip r:embed="rId3" cstate="print"/>
          <a:srcRect l="4418" t="42722" r="66869" b="36554"/>
          <a:stretch>
            <a:fillRect/>
          </a:stretch>
        </p:blipFill>
        <p:spPr bwMode="auto">
          <a:xfrm>
            <a:off x="251520" y="1628800"/>
            <a:ext cx="8650892" cy="482453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59632" y="2924944"/>
            <a:ext cx="129614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59632" y="2924944"/>
            <a:ext cx="0" cy="8640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91680" y="3573016"/>
            <a:ext cx="86409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55776" y="2924944"/>
            <a:ext cx="0" cy="6396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9632" y="3789040"/>
            <a:ext cx="43204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691680" y="3573016"/>
            <a:ext cx="0" cy="2160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10528_150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429000"/>
            <a:ext cx="2376264" cy="2930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аренды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331640" y="1700808"/>
            <a:ext cx="6552728" cy="12281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Срок аренды: 5 лет </a:t>
            </a:r>
          </a:p>
          <a:p>
            <a:pPr algn="ctr">
              <a:buNone/>
            </a:pPr>
            <a:r>
              <a:rPr lang="ru-RU" dirty="0" smtClean="0"/>
              <a:t>Цена за кв.м. от 148,30 руб. в месяц</a:t>
            </a:r>
          </a:p>
          <a:p>
            <a:pPr algn="ctr">
              <a:buNone/>
            </a:pPr>
            <a:r>
              <a:rPr lang="ru-RU" dirty="0" smtClean="0"/>
              <a:t>Стоимость аренды за </a:t>
            </a:r>
            <a:r>
              <a:rPr lang="en-US" dirty="0" smtClean="0"/>
              <a:t>19.9 </a:t>
            </a:r>
            <a:r>
              <a:rPr lang="ru-RU" dirty="0" smtClean="0"/>
              <a:t>кв. м. </a:t>
            </a:r>
            <a:br>
              <a:rPr lang="ru-RU" dirty="0" smtClean="0"/>
            </a:br>
            <a:r>
              <a:rPr lang="ru-RU" dirty="0" smtClean="0"/>
              <a:t>от 2 951 руб./мес.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3212976"/>
            <a:ext cx="389128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Место проведения аукциона</a:t>
            </a:r>
          </a:p>
          <a:p>
            <a:pPr algn="ctr"/>
            <a:r>
              <a:rPr lang="ru-RU" sz="1200" dirty="0" smtClean="0"/>
              <a:t>Департамент имущественных отношений (ул. Сибирская, 14, кабинет 12) </a:t>
            </a:r>
          </a:p>
          <a:p>
            <a:pPr algn="ctr"/>
            <a:r>
              <a:rPr lang="ru-RU" sz="1200" dirty="0" smtClean="0"/>
              <a:t>Информация о проведении аукциона размещается на сайте </a:t>
            </a:r>
            <a:br>
              <a:rPr lang="ru-RU" sz="1200" dirty="0" smtClean="0"/>
            </a:br>
            <a:r>
              <a:rPr lang="ru-RU" sz="1200" dirty="0" smtClean="0"/>
              <a:t>Муниципальное образование город Пермь  </a:t>
            </a:r>
            <a:br>
              <a:rPr lang="ru-RU" sz="1200" dirty="0" smtClean="0"/>
            </a:br>
            <a:r>
              <a:rPr lang="ru-RU" sz="1200" dirty="0" smtClean="0"/>
              <a:t>в разделе  Деятельность / Муниципальная собственность / Торговая площадка</a:t>
            </a:r>
          </a:p>
          <a:p>
            <a:pPr algn="ctr"/>
            <a:r>
              <a:rPr lang="en-US" sz="1200" dirty="0" smtClean="0"/>
              <a:t>https://www.gorodperm.ru/actions/property/tradearea/8-page/</a:t>
            </a:r>
            <a:endParaRPr lang="ru-RU" sz="1200" dirty="0" smtClean="0"/>
          </a:p>
        </p:txBody>
      </p:sp>
      <p:pic>
        <p:nvPicPr>
          <p:cNvPr id="7" name="Рисунок 6" descr="IMG_20210528_150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2930928" cy="293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Другая 1">
      <a:dk1>
        <a:sysClr val="windowText" lastClr="000000"/>
      </a:dk1>
      <a:lt1>
        <a:sysClr val="window" lastClr="FFFFFF"/>
      </a:lt1>
      <a:dk2>
        <a:srgbClr val="424456"/>
      </a:dk2>
      <a:lt2>
        <a:srgbClr val="BDD3E1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108</Words>
  <Application>Microsoft Office PowerPoint</Application>
  <PresentationFormat>Экран (4:3)</PresentationFormat>
  <Paragraphs>29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Аптека</vt:lpstr>
      <vt:lpstr>Объект муниципального имущества, включенный в перечень, Предназначенный ДЛЯ ПРЕДОСТАВЛЕНИЯ В АРЕНДУ СУБЪЕКТАМ МСП И ОРГАНИЗАЦИЯМ, ОБРАЗУЮЩИМ ИНФРАСТРУКТУРУ ПОДДЕРЖКИ СУБЪЕКТОВ МСП г. Пермь, ул. Генерала черняховского, 76</vt:lpstr>
      <vt:lpstr>Месторасположение</vt:lpstr>
      <vt:lpstr>Описание объекта</vt:lpstr>
      <vt:lpstr>Планировка помещения</vt:lpstr>
      <vt:lpstr>Условия аренды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ярморочных мероприятий на территории города Перми</dc:title>
  <dc:creator>Дом</dc:creator>
  <cp:lastModifiedBy>palehova-ke</cp:lastModifiedBy>
  <cp:revision>169</cp:revision>
  <dcterms:created xsi:type="dcterms:W3CDTF">2019-11-15T06:21:28Z</dcterms:created>
  <dcterms:modified xsi:type="dcterms:W3CDTF">2022-04-19T08:50:32Z</dcterms:modified>
</cp:coreProperties>
</file>