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9407-71E7-4F91-85CC-3F813465B68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2CBD-CF01-4A82-8A0E-053426F2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0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2CBD-CF01-4A82-8A0E-053426F2AA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7056784" cy="135960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 муниципального имущества, включенный в перечень ПРЕДНАЗНАЧЕННОГО ДЛЯ ПРЕДОСТАВЛЕНИЯ В АРЕНДУ СУБЪЕКТАМ МСП И ОРГАНИЗАЦИЯМ, ОБРАЗУЮЩИМ ИНФРАСТРУКТУРУ ПОДДЕРЖКИ СУБЪЕКТОВ МСП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Калинина, 15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Месторасположение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628800"/>
            <a:ext cx="3538736" cy="456937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Адрес: Кировский район,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микрорайон Водники,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ул. Калинина, 15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Здание находится в периметре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ул. Капитана Пирожкова,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ул. Туапсинской, ул. Калинина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Помещения расположены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4-х этажном кирпичном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жилом доме.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Ближайшие остановки наземного транспорта: 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Церковь Святого Князя Владимира (600 метров)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Капитанская (980 метров)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Рядом расположена парковка</a:t>
            </a:r>
          </a:p>
          <a:p>
            <a:pPr marL="0" indent="0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3183" t="16002" r="13936" b="3989"/>
          <a:stretch>
            <a:fillRect/>
          </a:stretch>
        </p:blipFill>
        <p:spPr bwMode="auto">
          <a:xfrm>
            <a:off x="3779912" y="2276872"/>
            <a:ext cx="5099967" cy="434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427984" y="5301208"/>
            <a:ext cx="144016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IMG_0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96752"/>
            <a:ext cx="2699792" cy="202484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5076056" y="3789040"/>
            <a:ext cx="360040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779912" y="2420888"/>
            <a:ext cx="864096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 объекта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1719071"/>
            <a:ext cx="4357224" cy="440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Площадь помещения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107 кв. м.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Вид объекта недвижимости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встроенное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нежилое помещение в цоколе многоквартирного дома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Наименование объекта учета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нежилое помещение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Кадастровый номер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- 59:01:1713107:614</a:t>
            </a:r>
          </a:p>
          <a:p>
            <a:pPr algn="just"/>
            <a:endParaRPr lang="ru-RU" sz="1600" dirty="0" smtClean="0"/>
          </a:p>
          <a:p>
            <a:endParaRPr lang="ru-RU" sz="2000" dirty="0"/>
          </a:p>
        </p:txBody>
      </p:sp>
      <p:pic>
        <p:nvPicPr>
          <p:cNvPr id="10" name="Содержимое 9" descr="IMG_00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416491" cy="3312368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4500562" y="5229200"/>
            <a:ext cx="435771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центрального водоснабжения, канализации, </a:t>
            </a:r>
          </a:p>
          <a:p>
            <a:pPr algn="ctr"/>
            <a:r>
              <a:rPr lang="ru-RU" dirty="0" smtClean="0"/>
              <a:t>электроснабжения</a:t>
            </a:r>
            <a:endParaRPr lang="ru-RU" dirty="0"/>
          </a:p>
        </p:txBody>
      </p:sp>
      <p:pic>
        <p:nvPicPr>
          <p:cNvPr id="7" name="Рисунок 6" descr="IMG_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256"/>
            <a:ext cx="3384376" cy="232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750" t="40133" r="52660" b="23626"/>
          <a:stretch>
            <a:fillRect/>
          </a:stretch>
        </p:blipFill>
        <p:spPr bwMode="auto">
          <a:xfrm rot="16200000">
            <a:off x="2222243" y="407227"/>
            <a:ext cx="4728589" cy="760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Планировка помещения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Планировка помещения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01" t="14001" r="34743" b="24891"/>
          <a:stretch>
            <a:fillRect/>
          </a:stretch>
        </p:blipFill>
        <p:spPr bwMode="auto">
          <a:xfrm>
            <a:off x="611560" y="1628800"/>
            <a:ext cx="801379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аренды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331640" y="1700808"/>
            <a:ext cx="6552728" cy="12281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Срок аренды: 5 лет </a:t>
            </a:r>
          </a:p>
          <a:p>
            <a:pPr algn="ctr">
              <a:buNone/>
            </a:pPr>
            <a:r>
              <a:rPr lang="ru-RU" dirty="0" smtClean="0"/>
              <a:t>Цена за кв.м. от 185 руб.  (начальная цена)</a:t>
            </a:r>
          </a:p>
          <a:p>
            <a:pPr algn="ctr">
              <a:buNone/>
            </a:pPr>
            <a:r>
              <a:rPr lang="ru-RU" dirty="0" smtClean="0"/>
              <a:t>Стоимость аренды за 107 кв. м. </a:t>
            </a:r>
            <a:br>
              <a:rPr lang="ru-RU" dirty="0" smtClean="0"/>
            </a:br>
            <a:r>
              <a:rPr lang="ru-RU" dirty="0" smtClean="0"/>
              <a:t>от 19 795 руб./мес.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2" name="Рисунок 11" descr="IMG_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2448272" cy="1836204"/>
          </a:xfrm>
          <a:prstGeom prst="rect">
            <a:avLst/>
          </a:prstGeom>
        </p:spPr>
      </p:pic>
      <p:pic>
        <p:nvPicPr>
          <p:cNvPr id="13" name="Рисунок 12" descr="IMG_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299162"/>
            <a:ext cx="1872208" cy="225473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64983" y="3363058"/>
            <a:ext cx="389128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Место проведения аукциона</a:t>
            </a:r>
          </a:p>
          <a:p>
            <a:pPr algn="ctr"/>
            <a:r>
              <a:rPr lang="ru-RU" sz="1200" dirty="0" smtClean="0"/>
              <a:t>Департамент имущественных отношений (ул. Сибирская, 14, кабинет 12) </a:t>
            </a:r>
          </a:p>
          <a:p>
            <a:pPr algn="ctr"/>
            <a:r>
              <a:rPr lang="ru-RU" sz="1200" dirty="0" smtClean="0"/>
              <a:t>Информация о проведении аукциона размещается на сайте </a:t>
            </a:r>
            <a:br>
              <a:rPr lang="ru-RU" sz="1200" dirty="0" smtClean="0"/>
            </a:br>
            <a:r>
              <a:rPr lang="ru-RU" sz="1200" dirty="0" smtClean="0"/>
              <a:t>Муниципальное образование город Пермь  </a:t>
            </a:r>
            <a:br>
              <a:rPr lang="ru-RU" sz="1200" dirty="0" smtClean="0"/>
            </a:br>
            <a:r>
              <a:rPr lang="ru-RU" sz="1200" dirty="0" smtClean="0"/>
              <a:t>в разделе  Деятельность / Муниципальная собственность / Торговая площадка</a:t>
            </a:r>
          </a:p>
          <a:p>
            <a:pPr algn="ctr"/>
            <a:r>
              <a:rPr lang="en-US" sz="1200" dirty="0" smtClean="0"/>
              <a:t>https://www.gorodperm.ru/actions/property/tradearea/8-page/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Другая 1">
      <a:dk1>
        <a:sysClr val="windowText" lastClr="000000"/>
      </a:dk1>
      <a:lt1>
        <a:sysClr val="window" lastClr="FFFFFF"/>
      </a:lt1>
      <a:dk2>
        <a:srgbClr val="424456"/>
      </a:dk2>
      <a:lt2>
        <a:srgbClr val="BDD3E1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</TotalTime>
  <Words>98</Words>
  <Application>Microsoft Office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Объект муниципального имущества, включенный в перечень ПРЕДНАЗНАЧЕННОГО ДЛЯ ПРЕДОСТАВЛЕНИЯ В АРЕНДУ СУБЪЕКТАМ МСП И ОРГАНИЗАЦИЯМ, ОБРАЗУЮЩИМ ИНФРАСТРУКТУРУ ПОДДЕРЖКИ СУБЪЕКТОВ МСП Калинина, 15</vt:lpstr>
      <vt:lpstr>Месторасположение</vt:lpstr>
      <vt:lpstr>Описание объекта</vt:lpstr>
      <vt:lpstr>Планировка помещения</vt:lpstr>
      <vt:lpstr>Планировка помещения</vt:lpstr>
      <vt:lpstr>Условия аренды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ярморочных мероприятий на территории города Перми</dc:title>
  <dc:creator>Дом</dc:creator>
  <cp:lastModifiedBy>Пименова</cp:lastModifiedBy>
  <cp:revision>137</cp:revision>
  <dcterms:created xsi:type="dcterms:W3CDTF">2019-11-15T06:21:28Z</dcterms:created>
  <dcterms:modified xsi:type="dcterms:W3CDTF">2021-09-09T05:52:18Z</dcterms:modified>
</cp:coreProperties>
</file>