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560" y="0"/>
            <a:ext cx="32308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3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310"/>
            <a:ext cx="9144000" cy="646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02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310"/>
            <a:ext cx="9144000" cy="646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30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310"/>
            <a:ext cx="9144000" cy="646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3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180" y="0"/>
            <a:ext cx="3215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20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Дровняшин Андрей Николаевич</cp:lastModifiedBy>
  <cp:revision>1</cp:revision>
  <dcterms:modified xsi:type="dcterms:W3CDTF">2021-10-21T10:36:15Z</dcterms:modified>
</cp:coreProperties>
</file>