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84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Ново-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Гайвинская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106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4690406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59:01:3210335:184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14 875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рядом с земельным участком расположены организации бытового обслуживания,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магазины «Светофор»,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Доброцен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магазин строительных материалов;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промышленности, торговли, складирования и мелкого производства (Ц-6);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промышленные объекты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 общественного транспорта «Микрорайон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Ширяиха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400 м, автобусы №№ 49, 53, маршрутное такси 3т; примыкает к автодороге «Дружба».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4924778"/>
              </p:ext>
            </p:extLst>
          </p:nvPr>
        </p:nvGraphicFramePr>
        <p:xfrm>
          <a:off x="1470025" y="1617663"/>
          <a:ext cx="9251950" cy="3619500"/>
        </p:xfrm>
        <a:graphic>
          <a:graphicData uri="http://schemas.openxmlformats.org/presentationml/2006/ole">
            <p:oleObj spid="_x0000_s1030" name="Документ" r:id="rId3" imgW="9252309" imgH="3620063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2362</TotalTime>
  <Words>106</Words>
  <Application>Microsoft Office PowerPoint</Application>
  <PresentationFormat>Произвольный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Параллакс</vt:lpstr>
      <vt:lpstr>Документ</vt:lpstr>
      <vt:lpstr>Земельный участок по адресу:  г. Пермь, Орджоникидзевский район, ул. Ново-Гайвинская, 106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ivanova-tn</cp:lastModifiedBy>
  <cp:revision>259</cp:revision>
  <dcterms:created xsi:type="dcterms:W3CDTF">2017-08-10T05:18:08Z</dcterms:created>
  <dcterms:modified xsi:type="dcterms:W3CDTF">2022-11-30T08:56:56Z</dcterms:modified>
</cp:coreProperties>
</file>