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7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Писарева, 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16784" y="1152938"/>
            <a:ext cx="4953295" cy="4357315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59:01:2912534:215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3 206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рядом с земельным участком расположены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бытового обслуживания, магазины, центр досуга и творчества для детей.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деловой активности местного значения (Ц-2);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многоквартирного жилого дома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«Рынок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 100м, автобусы №№ 18, 22, 44, 49, 53, 73, 73к, 103, 237, 340, 405, маршрутка 3т;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0828" y="4652998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19926" y="5022330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04" y="1152938"/>
            <a:ext cx="5508882" cy="33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2335</TotalTime>
  <Words>159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Писарева,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254</cp:revision>
  <dcterms:created xsi:type="dcterms:W3CDTF">2017-08-10T05:18:08Z</dcterms:created>
  <dcterms:modified xsi:type="dcterms:W3CDTF">2022-08-29T10:05:07Z</dcterms:modified>
</cp:coreProperties>
</file>