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00" d="100"/>
          <a:sy n="100" d="100"/>
        </p:scale>
        <p:origin x="612" y="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шоссе Космонавтов, 399в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751604" y="187519"/>
            <a:ext cx="4953295" cy="46904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</a:t>
            </a: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номер участка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59:01:4613916:88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9139,66 </a:t>
            </a:r>
            <a:r>
              <a:rPr lang="ru-RU" sz="13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кв.м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ru-RU" sz="13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государственная собственность не разграничена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</a:t>
            </a: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регламент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производственно-коммунальных объектов </a:t>
            </a:r>
            <a:r>
              <a:rPr lang="en-US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IV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класса вредности (ПК-4);</a:t>
            </a:r>
          </a:p>
          <a:p>
            <a:pPr>
              <a:spcBef>
                <a:spcPts val="0"/>
              </a:spcBef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</a:t>
            </a: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строительства административного здания с магазином, гаражом и складским помещением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 доступность</a:t>
            </a:r>
            <a:r>
              <a:rPr lang="ru-RU" sz="13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– </a:t>
            </a:r>
            <a:r>
              <a:rPr lang="ru-RU" sz="130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автобусы </a:t>
            </a:r>
            <a:r>
              <a:rPr lang="ru-RU" sz="130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№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106, 108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921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8206" y="4069951"/>
            <a:ext cx="5608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Техническая возможность подключения к сетям инженерной инфраструктуры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19900" y="4709458"/>
            <a:ext cx="52101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Водоснабжение – возможность подключения 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Водоотведение – возможность подключения имеется, необходимо выполнить ряд мероприятий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Энергоснабжение – возможность подключения по индивидуальному проекту имеется;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Газоснабжение – 180 </a:t>
            </a:r>
            <a:r>
              <a:rPr lang="ru-RU" sz="13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куб.м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./час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Теплоснабжение – альтернативный источник подключения </a:t>
            </a:r>
            <a:endParaRPr lang="ru-RU" sz="13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 l="34591" t="9524" r="14345" b="20513"/>
          <a:stretch>
            <a:fillRect/>
          </a:stretch>
        </p:blipFill>
        <p:spPr bwMode="auto">
          <a:xfrm>
            <a:off x="1457325" y="1047750"/>
            <a:ext cx="52292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2393</TotalTime>
  <Words>119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шоссе Космонавтов, 399в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267</cp:revision>
  <dcterms:created xsi:type="dcterms:W3CDTF">2017-08-10T05:18:08Z</dcterms:created>
  <dcterms:modified xsi:type="dcterms:W3CDTF">2023-04-24T12:11:40Z</dcterms:modified>
</cp:coreProperties>
</file>