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66" d="100"/>
          <a:sy n="66" d="100"/>
        </p:scale>
        <p:origin x="-654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Ленинский 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Борцов Революции,  з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2б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33891" y="1050078"/>
            <a:ext cx="4953295" cy="3371352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номер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59:01:3210373:193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4 782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государственная собственность не разграничена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производственно-коммунальных объектов </a:t>
            </a:r>
            <a:r>
              <a:rPr lang="en-US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IV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класса вредности (ПК-4);</a:t>
            </a:r>
          </a:p>
          <a:p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магазины (4.4);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 расстояние до остановки общественного транспорта «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Лабинская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» – 350м, автобусы №№ 7, 49;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009" y="1293494"/>
            <a:ext cx="5674534" cy="288452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029079" y="4658035"/>
            <a:ext cx="516292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Водоснабжение – возможность подключения имеется, необходимо провести ряд мероприятий;</a:t>
            </a:r>
          </a:p>
          <a:p>
            <a:pPr>
              <a:buBlip>
                <a:blip r:embed="rId3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техническая </a:t>
            </a:r>
            <a:r>
              <a:rPr lang="ru-RU" sz="140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возможность отсутствует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/час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возможность </a:t>
            </a: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подключения имеется;</a:t>
            </a:r>
          </a:p>
          <a:p>
            <a:pPr>
              <a:buBlip>
                <a:blip r:embed="rId3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Энергоснабжение –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1035 кВт</a:t>
            </a:r>
            <a:r>
              <a:rPr lang="en-US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возможность подключения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имеется</a:t>
            </a:r>
            <a:r>
              <a:rPr lang="en-US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Blip>
                <a:blip r:embed="rId3"/>
              </a:buBlip>
            </a:pPr>
            <a:r>
              <a:rPr lang="en-US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возможность подключения отсутствует.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526" y="3905139"/>
            <a:ext cx="4349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Техническая возможность подключения к сетям инженерной инфраструктуры </a:t>
            </a:r>
            <a:endParaRPr lang="ru-RU" sz="16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2406</TotalTime>
  <Words>116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Ленинский район, ул. Борцов Революции,  з/у 2б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259</cp:revision>
  <dcterms:created xsi:type="dcterms:W3CDTF">2017-08-10T05:18:08Z</dcterms:created>
  <dcterms:modified xsi:type="dcterms:W3CDTF">2023-04-24T12:23:02Z</dcterms:modified>
</cp:coreProperties>
</file>