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 varScale="1">
        <p:scale>
          <a:sx n="88" d="100"/>
          <a:sy n="88" d="100"/>
        </p:scale>
        <p:origin x="-2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Кировский район,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ул.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Буксирная, з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ru-RU" sz="20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 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</a:t>
            </a:r>
            <a:r>
              <a:rPr lang="ru-RU" sz="2000" b="1" dirty="0" smtClean="0"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б</a:t>
            </a:r>
            <a:endParaRPr lang="ru-RU" sz="2000" b="1" dirty="0">
              <a:latin typeface="Calibri" pitchFamily="34" charset="0"/>
              <a:ea typeface="Tahoma" panose="020B0604030504040204" pitchFamily="34" charset="0"/>
              <a:cs typeface="Calibri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238705" y="866691"/>
            <a:ext cx="4953295" cy="3498573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Кадастровый номер участка 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59:01:1717063:48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Площадь земельного участка 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7 000 </a:t>
            </a:r>
            <a:r>
              <a:rPr lang="ru-RU" sz="140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кв.м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Форма собственности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государственная собственность не разграничена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400" b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Градостроительный </a:t>
            </a:r>
            <a:r>
              <a:rPr lang="ru-RU" sz="1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регламент 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зона обслуживания промышленности, торговли, складирования и мелкого производства (Ц-6);</a:t>
            </a:r>
          </a:p>
          <a:p>
            <a:r>
              <a:rPr lang="ru-RU" sz="1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Вид разрешенного использования 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для строительства склада;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Транспортная доступность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: расстояние до остановки общественного транспорта «</a:t>
            </a:r>
            <a:r>
              <a:rPr lang="ru-RU" sz="140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Красавинский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мост» – 900 м, автобусы №№ 12, 64, 80</a:t>
            </a:r>
            <a:endParaRPr lang="ru-RU" sz="1400" dirty="0" smtClean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1422" y="4936037"/>
            <a:ext cx="4476164" cy="1560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29862" y="4936037"/>
            <a:ext cx="46276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Водоснабжение – </a:t>
            </a:r>
            <a:r>
              <a:rPr lang="ru-RU" sz="1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возможность подключения </a:t>
            </a:r>
            <a:r>
              <a:rPr lang="ru-RU" sz="1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имеется, необходимо провести ряд мероприятий;</a:t>
            </a:r>
          </a:p>
          <a:p>
            <a:pPr>
              <a:buBlip>
                <a:blip r:embed="rId2"/>
              </a:buBlip>
            </a:pPr>
            <a:r>
              <a:rPr lang="ru-RU" sz="1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Водоотведение – </a:t>
            </a:r>
            <a:r>
              <a:rPr lang="ru-RU" sz="1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возможность подключения </a:t>
            </a:r>
            <a:r>
              <a:rPr lang="ru-RU" sz="1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имеется, необходимо провести ряд мероприятий;</a:t>
            </a:r>
          </a:p>
          <a:p>
            <a:pPr>
              <a:buBlip>
                <a:blip r:embed="rId2"/>
              </a:buBlip>
            </a:pPr>
            <a:r>
              <a:rPr lang="ru-RU" sz="1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Энергоснабжение – возможность подключения имеется;</a:t>
            </a:r>
          </a:p>
          <a:p>
            <a:pPr>
              <a:buBlip>
                <a:blip r:embed="rId2"/>
              </a:buBlip>
            </a:pPr>
            <a:r>
              <a:rPr lang="ru-RU" sz="1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Газоснабжение – возможность подключения имеется;</a:t>
            </a:r>
          </a:p>
          <a:p>
            <a:pPr>
              <a:buBlip>
                <a:blip r:embed="rId2"/>
              </a:buBlip>
            </a:pPr>
            <a:r>
              <a:rPr lang="ru-RU" sz="1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Теплоснабжение – возможность подключения имеется.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29862" y="4624001"/>
            <a:ext cx="4349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Технические условия подключения</a:t>
            </a:r>
            <a:endParaRPr lang="ru-RU" sz="16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563" y="866691"/>
            <a:ext cx="5683929" cy="389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2464</TotalTime>
  <Words>121</Words>
  <Application>Microsoft Office PowerPoint</Application>
  <PresentationFormat>Произвольный</PresentationFormat>
  <Paragraphs>13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Кировский район, ул. Буксирная, з/у  6 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Серый Лев Станиславович</cp:lastModifiedBy>
  <cp:revision>266</cp:revision>
  <dcterms:created xsi:type="dcterms:W3CDTF">2017-08-10T05:18:08Z</dcterms:created>
  <dcterms:modified xsi:type="dcterms:W3CDTF">2023-04-24T12:13:34Z</dcterms:modified>
</cp:coreProperties>
</file>