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Каляева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n-US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ул.Черниговская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90931" y="377961"/>
            <a:ext cx="4844995" cy="443682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Кадастровый </a:t>
            </a: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номер </a:t>
            </a: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квартала 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59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:01:1713122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Площадь земельного участка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ориентировочно 4000 кв.м.</a:t>
            </a:r>
            <a:endParaRPr lang="ru-RU" sz="1200" dirty="0"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ru-RU" sz="1200" dirty="0" err="1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неразграниченная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государственная земля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Градостроительный регламент 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зона </a:t>
            </a:r>
            <a:r>
              <a:rPr lang="ru-RU" sz="12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среднеэтажной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жилой застройки (Ж-2);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Вид разрешенного использования 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для размещения магазинов;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Транспортная доступность </a:t>
            </a:r>
            <a:r>
              <a:rPr lang="ru-RU" sz="1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– </a:t>
            </a:r>
            <a:r>
              <a:rPr lang="en-US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асстояние до остановки общественного транспорта «Микрорайон Водники» - 350м, автобусы №№ 60, 65, 80, 205, маршрутки 5т, 8т.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Ограничения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ru-RU" sz="12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Внесение изменений в территориальную зону, проект планировки территории, формирование земельного участка.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92410" y="5367131"/>
            <a:ext cx="485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001370" y="3124863"/>
            <a:ext cx="365760" cy="3260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627659" y="2790908"/>
            <a:ext cx="755374" cy="3339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64049" y="2806810"/>
            <a:ext cx="55659" cy="19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09322" y="3315694"/>
            <a:ext cx="0" cy="1272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731026" y="3188473"/>
            <a:ext cx="278296" cy="1192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556097" y="2997642"/>
            <a:ext cx="198783" cy="19878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7" y="863857"/>
            <a:ext cx="5700254" cy="42675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90931" y="4709127"/>
            <a:ext cx="487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Газоснабжение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40 </a:t>
            </a:r>
            <a:r>
              <a:rPr 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м.куб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./час возможность подключения имеется;</a:t>
            </a:r>
          </a:p>
          <a:p>
            <a:pPr>
              <a:buBlip>
                <a:blip r:embed="rId3"/>
              </a:buBlip>
            </a:pPr>
            <a:r>
              <a:rPr lang="ru-RU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Энергоснабжение –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возможно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ru-RU" sz="12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ть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подключения имеется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ru-RU" sz="12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340 кВт;</a:t>
            </a:r>
            <a:endParaRPr lang="en-US" sz="1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12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Теплоснабжение – возможность подключения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 тепловой нагрузкой 0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,85 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Гкал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/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час</a:t>
            </a:r>
            <a:r>
              <a:rPr lang="en-US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r>
              <a:rPr lang="ru-RU" sz="1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1200" dirty="0" smtClean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17385" y="4082865"/>
            <a:ext cx="50219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>
                <a:latin typeface="Times New Roman" pitchFamily="18" charset="0"/>
                <a:cs typeface="Times New Roman" pitchFamily="18" charset="0"/>
              </a:rPr>
              <a:t>Техническая возможность подключения к сетям инженерной инфраструктуры 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2710</TotalTime>
  <Words>134</Words>
  <Application>Microsoft Office PowerPoint</Application>
  <PresentationFormat>Произвольный</PresentationFormat>
  <Paragraphs>13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Каляева - ул.Черниговская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Серый Лев Станиславович</cp:lastModifiedBy>
  <cp:revision>324</cp:revision>
  <dcterms:created xsi:type="dcterms:W3CDTF">2017-08-10T05:18:08Z</dcterms:created>
  <dcterms:modified xsi:type="dcterms:W3CDTF">2023-04-24T12:27:15Z</dcterms:modified>
</cp:coreProperties>
</file>