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213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Орджоникидзевский район,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Ново-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Гайвинская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з</a:t>
            </a: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2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104а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84979" y="1025719"/>
            <a:ext cx="4953295" cy="4690406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59:01:3210335:57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4 920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</a:t>
            </a: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обслуживания промышленности, торговли, складирования и мелкого производства (Ц-6);</a:t>
            </a:r>
          </a:p>
          <a:p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размещения складских площадок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Транспортная доступность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расстояние до остановки общественного транспорта «Микрорайон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Ширяиха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» 350 м, автобусы №№ 49, 53, маршрутка 3т;</a:t>
            </a: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591" y="1143579"/>
            <a:ext cx="5591216" cy="3783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2333</TotalTime>
  <Words>75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Ново-Гайвинская, з/у 104а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Серый Лев Станиславович</cp:lastModifiedBy>
  <cp:revision>258</cp:revision>
  <dcterms:created xsi:type="dcterms:W3CDTF">2017-08-10T05:18:08Z</dcterms:created>
  <dcterms:modified xsi:type="dcterms:W3CDTF">2023-04-24T12:12:53Z</dcterms:modified>
</cp:coreProperties>
</file>