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00" d="100"/>
          <a:sy n="100" d="100"/>
        </p:scale>
        <p:origin x="-58" y="-2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Индустриальный район,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ш.Космонавтов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195 /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ул.Дениса</a:t>
            </a:r>
            <a:r>
              <a:rPr lang="ru-RU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Давыдова,8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5367130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Кадастровый номер земельного участка 59:01:4410877:15,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Площадь земельных участков – 5800 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муниципальная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микрорайоне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Балатово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Индустриального 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– жилые дома, школа;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спортивных и спортивно-зрелищных сооружений (ЦС-3);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Виды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спорт (5.1), обеспечение спортивно-зрелищных мероприятий (5.1.1);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жилом районе; 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направлении «Центр» можно доехать автобусами №№ 3,10,55,104, 108, 120, трамваями №№11,12.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ru-RU" sz="1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Мероприятия, необходимые для реализации проекта: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-Внесение изменений в проект планировки территории.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411110" y="4118776"/>
            <a:ext cx="262393" cy="524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/>
          <p:cNvPicPr/>
          <p:nvPr/>
        </p:nvPicPr>
        <p:blipFill>
          <a:blip r:embed="rId2" cstate="print"/>
          <a:srcRect l="26284" t="33917" r="14347" b="16849"/>
          <a:stretch>
            <a:fillRect/>
          </a:stretch>
        </p:blipFill>
        <p:spPr bwMode="auto">
          <a:xfrm>
            <a:off x="1304925" y="1640910"/>
            <a:ext cx="5800725" cy="3816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2414</TotalTime>
  <Words>105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Индустриальный район, ш.Космонавтов, 195 / ул.Дениса Давыдова,8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ivanova-tn</cp:lastModifiedBy>
  <cp:revision>274</cp:revision>
  <dcterms:created xsi:type="dcterms:W3CDTF">2017-08-10T05:18:08Z</dcterms:created>
  <dcterms:modified xsi:type="dcterms:W3CDTF">2022-10-12T10:08:26Z</dcterms:modified>
</cp:coreProperties>
</file>