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90" d="100"/>
          <a:sy n="90" d="100"/>
        </p:scale>
        <p:origin x="2220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Свердловский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Бригадирская, з/у 11а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63713" y="132584"/>
            <a:ext cx="4953295" cy="46904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Кадастровый </a:t>
            </a:r>
            <a:r>
              <a:rPr lang="ru-RU" sz="13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номер участка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59:01:4411472:1389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Площадь земельного участка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1814 </a:t>
            </a:r>
            <a:r>
              <a:rPr lang="ru-RU" sz="13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кв.м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lang="ru-RU" sz="13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государственная собственность не разграничена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Окружение площадки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площадка расположена в районе со складскими объектами</a:t>
            </a:r>
            <a:endParaRPr lang="en-US" sz="1300" dirty="0" smtClean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регламент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зона производственно-коммунальных объектов </a:t>
            </a:r>
            <a:r>
              <a:rPr lang="en-US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класса вредности (ПК-5);</a:t>
            </a:r>
          </a:p>
          <a:p>
            <a:pPr>
              <a:spcBef>
                <a:spcPts val="0"/>
              </a:spcBef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 </a:t>
            </a:r>
            <a:r>
              <a:rPr lang="ru-RU" sz="13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разрешенного использования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размещения складов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Транспортная доступность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расстояние до остановки общественного транспорта «Спортклуб Кама» 1 км, автобусы №№ 51, 56, 74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921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22006" y="3929363"/>
            <a:ext cx="4732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Техническая возможность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подключения к сетям </a:t>
            </a:r>
          </a:p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инженерной инфраструктуры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22006" y="4563170"/>
            <a:ext cx="506999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Водоснабжение – возможность подключения имеется, необходимо выполнить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Водоотведение – возможность подключения имеется, необходимо выполнить ряд мероприятий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Энергоснабжение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Газоснабжение – 7 </a:t>
            </a:r>
            <a:r>
              <a:rPr lang="ru-RU" sz="13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куб.м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./час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Теплоснабжение – 0,1 Гкал/час возможность подключения имеется</a:t>
            </a:r>
            <a:endParaRPr lang="ru-RU" sz="13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rcRect l="34489" t="9524" r="9094" b="14469"/>
          <a:stretch>
            <a:fillRect/>
          </a:stretch>
        </p:blipFill>
        <p:spPr bwMode="auto">
          <a:xfrm>
            <a:off x="1435395" y="1122953"/>
            <a:ext cx="5539563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2376</TotalTime>
  <Words>134</Words>
  <Application>Microsoft Office PowerPoint</Application>
  <PresentationFormat>Произвольный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Свердловский район, ул. Бригадирская, з/у 11а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Серый Лев Станиславович</cp:lastModifiedBy>
  <cp:revision>262</cp:revision>
  <dcterms:created xsi:type="dcterms:W3CDTF">2017-08-10T05:18:08Z</dcterms:created>
  <dcterms:modified xsi:type="dcterms:W3CDTF">2023-04-24T11:12:36Z</dcterms:modified>
</cp:coreProperties>
</file>