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00" d="100"/>
          <a:sy n="100" d="100"/>
        </p:scale>
        <p:origin x="318" y="10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Индустриальный район, ул. 1-я </a:t>
            </a:r>
            <a:r>
              <a:rPr lang="ru-RU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Кокорятская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з/у 6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6999254" y="549469"/>
            <a:ext cx="4953295" cy="469040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ru-RU" sz="13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Кадастровый </a:t>
            </a:r>
            <a:r>
              <a:rPr lang="ru-RU" sz="13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номер участка 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59:01:4716001:31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ru-RU" sz="13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Площадь земельного участка 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1243 </a:t>
            </a:r>
            <a:r>
              <a:rPr lang="ru-RU" sz="130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кв.м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</a:t>
            </a:r>
            <a:endParaRPr lang="ru-RU" sz="13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ru-RU" sz="13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Форма собственности </a:t>
            </a:r>
            <a:r>
              <a:rPr lang="ru-RU" sz="1300" dirty="0" smtClean="0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государственная собственность не разграничена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;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ru-RU" sz="13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Окружение площадки 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площадка расположена между </a:t>
            </a:r>
            <a:r>
              <a:rPr lang="ru-RU" sz="130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ул.Космонавта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Леонова и Западным обходом в микрорайоне </a:t>
            </a:r>
            <a:r>
              <a:rPr lang="ru-RU" sz="130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Кокорята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;</a:t>
            </a:r>
            <a:endParaRPr lang="en-US" sz="1300" dirty="0" smtClean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ru-RU" sz="13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Градостроительный регламент 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зона обслуживания промышленности, торговли, складирования и мелкого производства (Ц-6);</a:t>
            </a:r>
          </a:p>
          <a:p>
            <a:pPr>
              <a:spcBef>
                <a:spcPts val="0"/>
              </a:spcBef>
            </a:pPr>
            <a:r>
              <a:rPr lang="ru-RU" sz="13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Вид </a:t>
            </a:r>
            <a:r>
              <a:rPr lang="ru-RU" sz="13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разрешенного использования 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для размещения складских помещений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;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ru-RU" sz="13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Транспортная </a:t>
            </a:r>
            <a:r>
              <a:rPr lang="ru-RU" sz="13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доступность</a:t>
            </a:r>
            <a:r>
              <a:rPr lang="ru-RU" sz="13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- 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автобусы 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№ 104 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1422" y="4936037"/>
            <a:ext cx="4476164" cy="1921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751" y="4425994"/>
            <a:ext cx="44767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Техническая возможность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подключения к сетям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инженерной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инфраструктуры</a:t>
            </a:r>
            <a:endParaRPr lang="ru-RU" sz="1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751" y="5099228"/>
            <a:ext cx="504824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13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Водоснабжение – </a:t>
            </a:r>
            <a:r>
              <a:rPr lang="ru-RU" sz="13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альтернативные источники водоснабжения и водоотведения;</a:t>
            </a:r>
            <a:endParaRPr lang="ru-RU" sz="13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ru-RU" sz="13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Энергоснабжение – возможность подключения 269 кВт имеется;</a:t>
            </a:r>
          </a:p>
          <a:p>
            <a:pPr>
              <a:buBlip>
                <a:blip r:embed="rId2"/>
              </a:buBlip>
            </a:pPr>
            <a:r>
              <a:rPr lang="ru-RU" sz="13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Газоснабжение – </a:t>
            </a:r>
            <a:r>
              <a:rPr lang="en-US" sz="13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5</a:t>
            </a:r>
            <a:r>
              <a:rPr lang="ru-RU" sz="13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куб.м</a:t>
            </a:r>
            <a:r>
              <a:rPr lang="ru-RU" sz="13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./час возможность подключения имеется, расстояние до точки подключения 10 </a:t>
            </a:r>
            <a:r>
              <a:rPr lang="ru-RU" sz="13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п.м</a:t>
            </a:r>
            <a:r>
              <a:rPr lang="ru-RU" sz="13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.;</a:t>
            </a:r>
          </a:p>
          <a:p>
            <a:pPr>
              <a:buBlip>
                <a:blip r:embed="rId2"/>
              </a:buBlip>
            </a:pPr>
            <a:r>
              <a:rPr lang="ru-RU" sz="13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Теплоснабжение – альтернативный источник подключения </a:t>
            </a:r>
            <a:endParaRPr lang="ru-RU" sz="13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/>
          <a:srcRect l="33253" t="13370" r="16095" b="21429"/>
          <a:stretch>
            <a:fillRect/>
          </a:stretch>
        </p:blipFill>
        <p:spPr bwMode="auto">
          <a:xfrm>
            <a:off x="1390651" y="1419225"/>
            <a:ext cx="5534024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2412</TotalTime>
  <Words>119</Words>
  <Application>Microsoft Office PowerPoint</Application>
  <PresentationFormat>Произвольный</PresentationFormat>
  <Paragraphs>13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Индустриальный район, ул. 1-я Кокорятская, з/у 6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Серый Лев Станиславович</cp:lastModifiedBy>
  <cp:revision>271</cp:revision>
  <dcterms:created xsi:type="dcterms:W3CDTF">2017-08-10T05:18:08Z</dcterms:created>
  <dcterms:modified xsi:type="dcterms:W3CDTF">2023-04-24T11:23:18Z</dcterms:modified>
</cp:coreProperties>
</file>