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00" d="100"/>
          <a:sy n="100" d="100"/>
        </p:scale>
        <p:origin x="708" y="3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Индустриальный район, шоссе Космонавтов, 399в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6751604" y="187519"/>
            <a:ext cx="4953295" cy="469040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ru-RU" sz="13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Кадастровый </a:t>
            </a:r>
            <a:r>
              <a:rPr lang="ru-RU" sz="13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номер участка 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59:01:4613916:88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ru-RU" sz="13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Площадь земельного участка 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9139,66 </a:t>
            </a:r>
            <a:r>
              <a:rPr lang="ru-RU" sz="130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кв.м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</a:t>
            </a:r>
            <a:endParaRPr lang="ru-RU" sz="13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ru-RU" sz="13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Форма собственности </a:t>
            </a:r>
            <a:r>
              <a:rPr lang="ru-RU" sz="1300" dirty="0" smtClean="0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государственная собственность не разграничена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;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ru-RU" sz="13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Окружение площадки 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площадка расположена на расстоянии 1 км от Западного обхода, магазинов </a:t>
            </a:r>
            <a:r>
              <a:rPr lang="ru-RU" sz="130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Касторама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, МЕТРО Кэш </a:t>
            </a:r>
            <a:r>
              <a:rPr lang="ru-RU" sz="130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энд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Керри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;</a:t>
            </a:r>
            <a:endParaRPr lang="en-US" sz="1300" dirty="0" smtClean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ru-RU" sz="13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Градостроительный регламент 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зона производственно-коммунальных объектов </a:t>
            </a:r>
            <a:r>
              <a:rPr lang="en-US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IV 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класса вредности (ПК-4);</a:t>
            </a:r>
          </a:p>
          <a:p>
            <a:pPr>
              <a:spcBef>
                <a:spcPts val="0"/>
              </a:spcBef>
            </a:pPr>
            <a:r>
              <a:rPr lang="ru-RU" sz="13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Вид </a:t>
            </a:r>
            <a:r>
              <a:rPr lang="ru-RU" sz="13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разрешенного использования 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строительства административного здания с магазином, гаражом и складским помещением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;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ru-RU" sz="13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Транспортная </a:t>
            </a:r>
            <a:r>
              <a:rPr lang="ru-RU" sz="13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доступность</a:t>
            </a:r>
            <a:r>
              <a:rPr lang="ru-RU" sz="13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автобусы №№ 106, 108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1422" y="4936037"/>
            <a:ext cx="4476164" cy="1921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88206" y="4069951"/>
            <a:ext cx="5608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Техническая возможность подключения к сетям инженерной инфраструктуры</a:t>
            </a:r>
            <a:endParaRPr lang="ru-RU" sz="1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19900" y="4709458"/>
            <a:ext cx="521017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Водоснабжение – возможность подключения имеется, необходимо выполнить ряд мероприятий;</a:t>
            </a:r>
          </a:p>
          <a:p>
            <a:pPr>
              <a:buBlip>
                <a:blip r:embed="rId2"/>
              </a:buBlip>
            </a:pPr>
            <a:r>
              <a:rPr lang="ru-RU" sz="13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Водоотведение – возможность подключения имеется, необходимо выполнить ряд мероприятий</a:t>
            </a:r>
            <a:r>
              <a:rPr lang="ru-RU" sz="13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;</a:t>
            </a:r>
          </a:p>
          <a:p>
            <a:pPr>
              <a:buBlip>
                <a:blip r:embed="rId2"/>
              </a:buBlip>
            </a:pPr>
            <a:r>
              <a:rPr lang="ru-RU" sz="13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Энергоснабжение – возможность подключения по индивидуальному проекту имеется;</a:t>
            </a:r>
          </a:p>
          <a:p>
            <a:pPr>
              <a:buBlip>
                <a:blip r:embed="rId2"/>
              </a:buBlip>
            </a:pPr>
            <a:r>
              <a:rPr lang="ru-RU" sz="13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Газоснабжение – 180 </a:t>
            </a:r>
            <a:r>
              <a:rPr lang="ru-RU" sz="13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куб.м</a:t>
            </a:r>
            <a:r>
              <a:rPr lang="ru-RU" sz="13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./час возможность подключения имеется;</a:t>
            </a:r>
          </a:p>
          <a:p>
            <a:pPr>
              <a:buBlip>
                <a:blip r:embed="rId2"/>
              </a:buBlip>
            </a:pPr>
            <a:r>
              <a:rPr lang="ru-RU" sz="13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Теплоснабжение – альтернативный источник подключения </a:t>
            </a:r>
            <a:endParaRPr lang="ru-RU" sz="13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/>
          <a:srcRect l="34591" t="9524" r="14345" b="20513"/>
          <a:stretch>
            <a:fillRect/>
          </a:stretch>
        </p:blipFill>
        <p:spPr bwMode="auto">
          <a:xfrm>
            <a:off x="1457325" y="1047750"/>
            <a:ext cx="5229225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2393</TotalTime>
  <Words>140</Words>
  <Application>Microsoft Office PowerPoint</Application>
  <PresentationFormat>Произвольный</PresentationFormat>
  <Paragraphs>14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Индустриальный район, шоссе Космонавтов, 399в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Серый Лев Станиславович</cp:lastModifiedBy>
  <cp:revision>266</cp:revision>
  <dcterms:created xsi:type="dcterms:W3CDTF">2017-08-10T05:18:08Z</dcterms:created>
  <dcterms:modified xsi:type="dcterms:W3CDTF">2023-04-24T11:25:18Z</dcterms:modified>
</cp:coreProperties>
</file>