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70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Воронежская, з/у 58д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791325" y="969988"/>
            <a:ext cx="4991100" cy="30938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квартала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59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:01:1717124:289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4828 кв.м.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II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 (ПК-2);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для размещения склада;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автобусы №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20, маршрутка 7т.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8954" y="4251878"/>
            <a:ext cx="5219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альтернативный источник,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необходимо выполнить ряд мероприятий;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выполнить ряд мероприятий;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Энергоснабжение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1043 кВт возможность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подключения имеется;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Теплоснабжение – 0,1 Гкал/час возможность подключения имеется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1931" y="3479014"/>
            <a:ext cx="459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Техническая в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озможность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9650" t="14835" r="19080" b="13553"/>
          <a:stretch>
            <a:fillRect/>
          </a:stretch>
        </p:blipFill>
        <p:spPr bwMode="auto">
          <a:xfrm>
            <a:off x="1457325" y="1185862"/>
            <a:ext cx="53340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2716</TotalTime>
  <Words>110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Воронежская, з/у 58д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329</cp:revision>
  <dcterms:created xsi:type="dcterms:W3CDTF">2017-08-10T05:18:08Z</dcterms:created>
  <dcterms:modified xsi:type="dcterms:W3CDTF">2023-04-24T11:20:12Z</dcterms:modified>
</cp:coreProperties>
</file>