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Мотовилихинский район,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ул.Зонарева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989197" y="653049"/>
            <a:ext cx="5152445" cy="3584133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Кадастровый номер </a:t>
            </a:r>
            <a:r>
              <a:rPr lang="ru-RU" sz="13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земельного участка</a:t>
            </a:r>
            <a:r>
              <a:rPr lang="en-US" sz="13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-</a:t>
            </a:r>
            <a:r>
              <a:rPr lang="ru-RU" sz="13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59:01:4311778:3</a:t>
            </a:r>
            <a:r>
              <a:rPr lang="en-US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;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lang="ru-RU" sz="13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Площадь земельных участков 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– 5908 кв.м.</a:t>
            </a:r>
            <a:endParaRPr lang="ru-RU" sz="13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Форма собственности </a:t>
            </a:r>
            <a:r>
              <a:rPr lang="ru-RU" sz="1300" dirty="0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муниципальная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Градостроительный </a:t>
            </a: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регламент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зона спортивных и спортивно-зрелищных сооружений (ЦС-3);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Виды </a:t>
            </a:r>
            <a:r>
              <a:rPr lang="ru-RU" sz="13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разрешенного использования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спорт (5.1), обеспечение спортивно-зрелищных мероприятий (5.1.1);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3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Транспортная доступность </a:t>
            </a:r>
            <a:r>
              <a:rPr lang="ru-RU" sz="13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en-US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направлении «Центр» можно доехать автобусами №№1,30,33,67,68,55, трамвай №7.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 descr="D:\melyukhina-na\Documents\Мои документы\2023\Площадки\Звонарева, 1а\2023-04-18_10-15-40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1" t="38974" r="14540" b="3544"/>
          <a:stretch/>
        </p:blipFill>
        <p:spPr bwMode="auto">
          <a:xfrm>
            <a:off x="1463041" y="1169022"/>
            <a:ext cx="5422790" cy="32519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29883" y="3836149"/>
            <a:ext cx="4166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Технические условия подключения к инженерным сетям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9196" y="4618777"/>
            <a:ext cx="470717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1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Водоснабжение – </a:t>
            </a: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возможность подключения 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имеется, необходимо выполнить ряд мероприятий;</a:t>
            </a:r>
          </a:p>
          <a:p>
            <a:pPr>
              <a:buBlip>
                <a:blip r:embed="rId3"/>
              </a:buBlip>
            </a:pP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Водоотведение – </a:t>
            </a: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возможность подключения 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имеется, необходимо выполнить ряд мероприятий;</a:t>
            </a:r>
          </a:p>
          <a:p>
            <a:pPr>
              <a:buBlip>
                <a:blip r:embed="rId3"/>
              </a:buBlip>
            </a:pP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Газоснабжение – возможность технологического присоединения имеется;</a:t>
            </a:r>
          </a:p>
          <a:p>
            <a:pPr>
              <a:buBlip>
                <a:blip r:embed="rId3"/>
              </a:buBlip>
            </a:pP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Теплоснабжение – возможность подключения с тепловой нагрузкой 0,354 Гкал/час имеется;</a:t>
            </a:r>
          </a:p>
          <a:p>
            <a:pPr>
              <a:buBlip>
                <a:blip r:embed="rId3"/>
              </a:buBlip>
            </a:pP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2427</TotalTime>
  <Words>117</Words>
  <Application>Microsoft Office PowerPoint</Application>
  <PresentationFormat>Произвольный</PresentationFormat>
  <Paragraphs>13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Мотовилихинский район, ул.Зонарева, 1а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Серый Лев Станиславович</cp:lastModifiedBy>
  <cp:revision>279</cp:revision>
  <dcterms:created xsi:type="dcterms:W3CDTF">2017-08-10T05:18:08Z</dcterms:created>
  <dcterms:modified xsi:type="dcterms:W3CDTF">2023-04-24T11:51:25Z</dcterms:modified>
</cp:coreProperties>
</file>