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46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Ленинский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Борцов Революции,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2б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238705" y="1447139"/>
            <a:ext cx="4953295" cy="337135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59:01:3210373:193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4 782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IV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класса вредности (ПК-4);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магазины (4.4);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расстояние до остановки общественного транспорта «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Лабинская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– 350м, автобусы №№ 7, 49;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09" y="1293494"/>
            <a:ext cx="5818288" cy="28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2402</TotalTime>
  <Words>66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Ленинский район, ул. Борцов Революции,  з/у 2б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258</cp:revision>
  <dcterms:created xsi:type="dcterms:W3CDTF">2017-08-10T05:18:08Z</dcterms:created>
  <dcterms:modified xsi:type="dcterms:W3CDTF">2023-04-24T11:01:26Z</dcterms:modified>
</cp:coreProperties>
</file>