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069" autoAdjust="0"/>
    <p:restoredTop sz="94660"/>
  </p:normalViewPr>
  <p:slideViewPr>
    <p:cSldViewPr snapToGrid="0">
      <p:cViewPr>
        <p:scale>
          <a:sx n="75" d="100"/>
          <a:sy n="75" d="100"/>
        </p:scale>
        <p:origin x="360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Буксирная,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en-US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144988"/>
            <a:ext cx="4953295" cy="3498573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59:01:0000000:87481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5 404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обслуживания промышленности, торговли, складирования и мелкого производства (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Ц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-6);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строительства склада;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ранспортная </a:t>
            </a: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доступность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расстояние до остановки общественного транспорта «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Красавинский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мост (по требованию)» – 450 м, автобусы №№ 12,64,80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9541" y="5120703"/>
            <a:ext cx="4627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возможность подключения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имеется.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541" y="4535928"/>
            <a:ext cx="434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подключения к сетям 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50" y="872861"/>
            <a:ext cx="5732891" cy="37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2520</TotalTime>
  <Words>124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Буксирная, з/у 4в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269</cp:revision>
  <dcterms:created xsi:type="dcterms:W3CDTF">2017-08-10T05:18:08Z</dcterms:created>
  <dcterms:modified xsi:type="dcterms:W3CDTF">2023-04-24T11:00:50Z</dcterms:modified>
</cp:coreProperties>
</file>