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866691"/>
            <a:ext cx="4953295" cy="349857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59:01:1717063:48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7 000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Площадка расположена в микрорайоне Нижняя Курья в Кировском районе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строительства склада;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Красавинский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мост» – 900 м, автобусы №№ 12, 64, 80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862" y="4936037"/>
            <a:ext cx="4627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862" y="4624001"/>
            <a:ext cx="434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3" y="866691"/>
            <a:ext cx="5683929" cy="3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2464</TotalTime>
  <Words>131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з/у  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265</cp:revision>
  <dcterms:created xsi:type="dcterms:W3CDTF">2017-08-10T05:18:08Z</dcterms:created>
  <dcterms:modified xsi:type="dcterms:W3CDTF">2023-04-24T11:01:07Z</dcterms:modified>
</cp:coreProperties>
</file>