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Дзержинский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Фоминская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58а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24735" y="1494846"/>
            <a:ext cx="4953295" cy="285451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59:01:4510603:71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00 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неразграниченная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государственная земля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III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 (ПК-3);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промышленные и складские объекты;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Лесоцех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00м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автобус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№ 47.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95" y="1063557"/>
            <a:ext cx="5649958" cy="32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2422</TotalTime>
  <Words>65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Фоминская, з/у 58а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278</cp:revision>
  <dcterms:created xsi:type="dcterms:W3CDTF">2017-08-10T05:18:08Z</dcterms:created>
  <dcterms:modified xsi:type="dcterms:W3CDTF">2023-04-24T11:02:27Z</dcterms:modified>
</cp:coreProperties>
</file>