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2226" y="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Мотовилихинский район, ул. Гашкова, 11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100881" y="1421560"/>
            <a:ext cx="4953295" cy="3683177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номер участка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59:01:3919147:8</a:t>
            </a:r>
            <a:endParaRPr lang="ru-RU" sz="1400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земельного участка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7 400 кв.м.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err="1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неразграниченная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государственная земля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Окружение </a:t>
            </a: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площадки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площадка расположена в зоне с развитой инфраструктурой, в близости находятся продуктовые магазины, предприятия бытового обслуживания, организации социальной инфраструктуры;</a:t>
            </a:r>
            <a:endParaRPr lang="en-US" sz="1400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регламент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обслуживания и деловой активности местного значения (Ц-2);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разрешенного использования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офисно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-торговый центр;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Транспортная доступность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: расстояние до остановки общественного транспорта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«Автотранспортный колледж»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en-US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3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00м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, автобусы №№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36, 77, 78.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218" y="1006959"/>
            <a:ext cx="5306956" cy="326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2391</TotalTime>
  <Words>94</Words>
  <Application>Microsoft Office PowerPoint</Application>
  <PresentationFormat>Произвольный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Мотовилихинский район, ул. Гашкова, 11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Серый Лев Станиславович</cp:lastModifiedBy>
  <cp:revision>273</cp:revision>
  <dcterms:created xsi:type="dcterms:W3CDTF">2017-08-10T05:18:08Z</dcterms:created>
  <dcterms:modified xsi:type="dcterms:W3CDTF">2023-04-24T10:20:23Z</dcterms:modified>
</cp:coreProperties>
</file>