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8" y="-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Каляева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ул.Черниговская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47005" y="954158"/>
            <a:ext cx="4844995" cy="443682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квартала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59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:01:1713122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ориентировочно 4000 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неразграниченная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государственная земля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среднеэтажной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для размещения магазинов;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асстояние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 остановки общественного транспорта «Микрорайон Водники» - 350м, автобусы №№ 60, 65, 80, 205, маршрутки 5т, 8т.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Ограничения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Внесение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изменений в территориальную зону, проект планировки территории, формирование земельного участка.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2410" y="5367131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001370" y="3124863"/>
            <a:ext cx="365760" cy="326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27659" y="2790908"/>
            <a:ext cx="755374" cy="33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64049" y="2806810"/>
            <a:ext cx="55659" cy="190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9322" y="3315694"/>
            <a:ext cx="0" cy="127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31026" y="3188473"/>
            <a:ext cx="278296" cy="119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56097" y="2997642"/>
            <a:ext cx="198783" cy="1987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7" y="863857"/>
            <a:ext cx="570025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2707</TotalTime>
  <Words>90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Каляева - ул.Черниговская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323</cp:revision>
  <dcterms:created xsi:type="dcterms:W3CDTF">2017-08-10T05:18:08Z</dcterms:created>
  <dcterms:modified xsi:type="dcterms:W3CDTF">2023-04-24T10:35:01Z</dcterms:modified>
</cp:coreProperties>
</file>