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9534" autoAdjust="0"/>
  </p:normalViewPr>
  <p:slideViewPr>
    <p:cSldViewPr snapToGrid="0">
      <p:cViewPr>
        <p:scale>
          <a:sx n="66" d="100"/>
          <a:sy n="66" d="100"/>
        </p:scale>
        <p:origin x="0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133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1447139"/>
            <a:ext cx="4953295" cy="337135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квартала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59:01:3810300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20 031 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оптовой торговли, открытых рынков (Ц-5);</a:t>
            </a:r>
          </a:p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магазины, торговые комплексы;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расстояние до остановки общественного транспорта «Академика Веденеева» – 700м, автобусы №№ 23, 24, 44, 48, 58, 77;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1332721"/>
            <a:ext cx="5661328" cy="28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2617</TotalTime>
  <Words>76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Лянгасова,  133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262</cp:revision>
  <dcterms:created xsi:type="dcterms:W3CDTF">2017-08-10T05:18:08Z</dcterms:created>
  <dcterms:modified xsi:type="dcterms:W3CDTF">2023-04-24T09:21:37Z</dcterms:modified>
</cp:coreProperties>
</file>