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3" autoAdjust="0"/>
    <p:restoredTop sz="94660"/>
  </p:normalViewPr>
  <p:slideViewPr>
    <p:cSldViewPr snapToGrid="0">
      <p:cViewPr>
        <p:scale>
          <a:sx n="75" d="100"/>
          <a:sy n="75" d="100"/>
        </p:scale>
        <p:origin x="762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ул.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Лянгасова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60758" y="69775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59:01:3812157:503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11 275 кв.м.</a:t>
            </a: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муниципальная, земельный участок свободен, строений нет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Окружение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площадки – с северо-западной стороны – микрорайон Энергетик, с восточной стороны - лесной массив, лыжная база, в близости микрорайон Молодежный с развитой инфраструктурой и движением автобусов №№44,58,71,77.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оптовой торговли, открытых рынков (Ц-5);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для размещения объектов торговли;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Примыкает к ул.</a:t>
            </a:r>
            <a:r>
              <a:rPr lang="en-US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Лянгасова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и остановке общественного транспорта «Энергетик». Автобус №21.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060758" y="5013495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0758" y="4593220"/>
            <a:ext cx="4349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Технические условия подключения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60758" y="4931774"/>
            <a:ext cx="46276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Водоснабжение –</a:t>
            </a:r>
            <a:r>
              <a:rPr lang="en-US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возможность подключения имеется;</a:t>
            </a:r>
            <a:endParaRPr lang="ru-RU" sz="1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–</a:t>
            </a:r>
            <a:r>
              <a:rPr lang="en-US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возможность подключения имеется;</a:t>
            </a:r>
            <a:endParaRPr lang="ru-RU" sz="1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Электроснабжение – техническая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Теплоснабжение – 2.0 </a:t>
            </a:r>
            <a:r>
              <a:rPr lang="ru-RU" sz="1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гКал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/час,  необходимы мероприятия по реконструкции сети;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Газоснабжение – 110 куб. м/час возможность подключения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15" y="866692"/>
            <a:ext cx="5390984" cy="37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2642</TotalTime>
  <Words>152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Лянгасова, з/у 71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286</cp:revision>
  <dcterms:created xsi:type="dcterms:W3CDTF">2017-08-10T05:18:08Z</dcterms:created>
  <dcterms:modified xsi:type="dcterms:W3CDTF">2023-04-24T11:00:38Z</dcterms:modified>
</cp:coreProperties>
</file>