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Ново-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101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00515" y="625573"/>
            <a:ext cx="4953295" cy="4690406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59:01: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0000000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:80547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4 719 </a:t>
            </a:r>
            <a:r>
              <a:rPr lang="ru-RU" sz="12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Окружение площадки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рядом с земельным участком расположены организации бытового обслуживания, магазины Светофор, </a:t>
            </a:r>
            <a:r>
              <a:rPr lang="ru-RU" sz="12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Доброцен</a:t>
            </a:r>
            <a:endParaRPr lang="ru-RU" sz="12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обслуживания промышленности, торговли, складирования и мелкого производства (Ц-6);</a:t>
            </a:r>
          </a:p>
          <a:p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размещения складских площадок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</a:t>
            </a:r>
            <a:r>
              <a:rPr lang="ru-RU" sz="1200" b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доступность</a:t>
            </a:r>
            <a:r>
              <a:rPr lang="ru-RU" sz="120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– расстояние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до остановки общественного транспорта «Микрорайон </a:t>
            </a:r>
            <a:r>
              <a:rPr lang="ru-RU" sz="12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Ширяиха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» 200 м, автобусы №№ 49, 53, маршрутка 3т;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4" y="1100262"/>
            <a:ext cx="5643191" cy="361535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100515" y="4715612"/>
            <a:ext cx="46435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Технические условия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подключения к сетям инженерной инфраструктуры</a:t>
            </a:r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01231" y="5379590"/>
            <a:ext cx="44421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возможность подключения имеется, необходимо выполнить ряд мероприятий;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возможность подключения имеется, необходимо выполнить ряд мероприятий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Энергоснабжение – возможность подключения имеется;</a:t>
            </a:r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2352</TotalTime>
  <Words>131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Ново-Гайвинская, з/у 101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259</cp:revision>
  <dcterms:created xsi:type="dcterms:W3CDTF">2017-08-10T05:18:08Z</dcterms:created>
  <dcterms:modified xsi:type="dcterms:W3CDTF">2023-04-24T11:02:44Z</dcterms:modified>
</cp:coreProperties>
</file>