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9" r:id="rId1"/>
  </p:sldMasterIdLst>
  <p:sldIdLst>
    <p:sldId id="279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9" autoAdjust="0"/>
    <p:restoredTop sz="94660"/>
  </p:normalViewPr>
  <p:slideViewPr>
    <p:cSldViewPr snapToGrid="0">
      <p:cViewPr>
        <p:scale>
          <a:sx n="120" d="100"/>
          <a:sy n="120" d="100"/>
        </p:scale>
        <p:origin x="-174" y="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587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373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9097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86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735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874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1001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5532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109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830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774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780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123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914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881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113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088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127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  <p:sldLayoutId id="2147483942" r:id="rId13"/>
    <p:sldLayoutId id="2147483943" r:id="rId14"/>
    <p:sldLayoutId id="2147483944" r:id="rId15"/>
    <p:sldLayoutId id="2147483945" r:id="rId16"/>
    <p:sldLayoutId id="2147483946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771" y="128360"/>
            <a:ext cx="10915650" cy="783109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Земельный участок по адресу: </a:t>
            </a:r>
            <a:b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г. Пермь, Орджоникидзевский район, </a:t>
            </a: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ул. 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Ново-</a:t>
            </a:r>
            <a:r>
              <a:rPr lang="ru-RU" sz="2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Гайвинская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 101</a:t>
            </a: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7100515" y="625573"/>
            <a:ext cx="4953295" cy="4690406"/>
          </a:xfrm>
        </p:spPr>
        <p:txBody>
          <a:bodyPr>
            <a:noAutofit/>
          </a:bodyPr>
          <a:lstStyle/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Кадастровый </a:t>
            </a:r>
            <a:r>
              <a:rPr lang="ru-RU" sz="12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номер участка </a:t>
            </a:r>
            <a:r>
              <a:rPr lang="ru-RU" sz="12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59:01: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0000000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:80547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Площадь земельного участка </a:t>
            </a:r>
            <a:r>
              <a:rPr lang="ru-RU" sz="12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4 719 </a:t>
            </a:r>
            <a:r>
              <a:rPr lang="ru-RU" sz="1200" dirty="0" err="1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кв.м</a:t>
            </a:r>
            <a:r>
              <a:rPr lang="ru-RU" sz="12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.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Форма собственности </a:t>
            </a:r>
            <a:r>
              <a:rPr lang="ru-RU" sz="1200" dirty="0" smtClean="0">
                <a:solidFill>
                  <a:schemeClr val="tx2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государственная собственность не разграничена</a:t>
            </a:r>
            <a:r>
              <a:rPr lang="ru-RU" sz="12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Окружение площадки </a:t>
            </a:r>
            <a:r>
              <a:rPr lang="ru-RU" sz="12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рядом с земельным участком расположены организации бытового обслуживания, магазины Светофор, </a:t>
            </a:r>
            <a:r>
              <a:rPr lang="ru-RU" sz="1200" dirty="0" err="1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Доброцен</a:t>
            </a:r>
            <a:endParaRPr lang="ru-RU" sz="1200" dirty="0" smtClean="0"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Градостроительный регламент </a:t>
            </a:r>
            <a:r>
              <a:rPr lang="ru-RU" sz="12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зона обслуживания промышленности, торговли, складирования и мелкого производства (Ц-6);</a:t>
            </a:r>
          </a:p>
          <a:p>
            <a:r>
              <a:rPr lang="ru-RU" sz="12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Вид </a:t>
            </a:r>
            <a:r>
              <a:rPr lang="ru-RU" sz="12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разрешенного использования </a:t>
            </a:r>
            <a:r>
              <a:rPr lang="ru-RU" sz="12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размещения складских площадок</a:t>
            </a:r>
            <a:r>
              <a:rPr lang="ru-RU" sz="12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Транспортная </a:t>
            </a:r>
            <a:r>
              <a:rPr lang="ru-RU" sz="1200" b="1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доступность</a:t>
            </a:r>
            <a:r>
              <a:rPr lang="ru-RU" sz="120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 – расстояние </a:t>
            </a:r>
            <a:r>
              <a:rPr lang="ru-RU" sz="12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до остановки общественного транспорта «Микрорайон </a:t>
            </a:r>
            <a:r>
              <a:rPr lang="ru-RU" sz="1200" dirty="0" err="1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Ширяиха</a:t>
            </a:r>
            <a:r>
              <a:rPr lang="ru-RU" sz="12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» 200 м, автобусы №№ 49, 53, маршрутка 3т;</a:t>
            </a:r>
          </a:p>
          <a:p>
            <a:pPr>
              <a:lnSpc>
                <a:spcPts val="1200"/>
              </a:lnSpc>
              <a:spcBef>
                <a:spcPts val="200"/>
              </a:spcBef>
              <a:spcAft>
                <a:spcPts val="200"/>
              </a:spcAft>
            </a:pPr>
            <a:endParaRPr lang="ru-RU" sz="1200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2271422" y="4936037"/>
            <a:ext cx="4476164" cy="1560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324" y="1100262"/>
            <a:ext cx="5643191" cy="361535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7100515" y="4715612"/>
            <a:ext cx="464356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u="sng" dirty="0">
                <a:latin typeface="Times New Roman" pitchFamily="18" charset="0"/>
                <a:cs typeface="Times New Roman" pitchFamily="18" charset="0"/>
              </a:rPr>
              <a:t>Технические условия </a:t>
            </a: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подключения к сетям инженерной инфраструктуры</a:t>
            </a:r>
            <a:endParaRPr lang="ru-RU" sz="1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201231" y="5379590"/>
            <a:ext cx="444212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ru-RU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2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Водоснабжение – возможность подключения имеется, необходимо выполнить ряд мероприятий;</a:t>
            </a:r>
          </a:p>
          <a:p>
            <a:pPr>
              <a:buBlip>
                <a:blip r:embed="rId3"/>
              </a:buBlip>
            </a:pPr>
            <a:r>
              <a:rPr lang="ru-RU" sz="12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Водоотведение – возможность подключения имеется, необходимо выполнить ряд мероприятий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;</a:t>
            </a:r>
          </a:p>
          <a:p>
            <a:pPr>
              <a:buBlip>
                <a:blip r:embed="rId3"/>
              </a:buBlip>
            </a:pPr>
            <a:r>
              <a:rPr lang="ru-RU" sz="12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Энергоснабжение – возможность подключения имеется;</a:t>
            </a:r>
          </a:p>
        </p:txBody>
      </p:sp>
    </p:spTree>
    <p:extLst>
      <p:ext uri="{BB962C8B-B14F-4D97-AF65-F5344CB8AC3E}">
        <p14:creationId xmlns:p14="http://schemas.microsoft.com/office/powerpoint/2010/main" val="7593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2352</TotalTime>
  <Words>131</Words>
  <Application>Microsoft Office PowerPoint</Application>
  <PresentationFormat>Произвольный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Параллакс</vt:lpstr>
      <vt:lpstr>Земельный участок по адресу:  г. Пермь, Орджоникидзевский район, ул. Ново-Гайвинская, з/у 101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Земельные участки по адресу:  Пермский край, г. Пермь, Мотовилихинский район, б-р Гагарина, 70, 74, 76, 72а</dc:title>
  <dc:creator>Архипова Анна Юрьевна</dc:creator>
  <cp:lastModifiedBy>Серый Лев Станиславович</cp:lastModifiedBy>
  <cp:revision>259</cp:revision>
  <dcterms:created xsi:type="dcterms:W3CDTF">2017-08-10T05:18:08Z</dcterms:created>
  <dcterms:modified xsi:type="dcterms:W3CDTF">2023-04-24T11:02:44Z</dcterms:modified>
</cp:coreProperties>
</file>