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222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104а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690406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59:01:3210335:57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4 920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Окружение площадки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рядом с земельным участком расположены организации бытового обслуживания, магазины Светофор,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Доброцен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обслуживания промышленности, торговли, складирования и мелкого производства (Ц-6);</a:t>
            </a: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размещения складских площадок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расстояние до остановки общественного транспорта «Микрорайон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Ширяиха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» 350 м, автобусы №№ 49, 53, маршрутка 3т;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591" y="1143579"/>
            <a:ext cx="5591216" cy="378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2333</TotalTime>
  <Words>91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Ново-Гайвинская, з/у 104а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257</cp:revision>
  <dcterms:created xsi:type="dcterms:W3CDTF">2017-08-10T05:18:08Z</dcterms:created>
  <dcterms:modified xsi:type="dcterms:W3CDTF">2023-04-24T11:02:59Z</dcterms:modified>
</cp:coreProperties>
</file>