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948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район, ул.Советской Армии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з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96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156541" y="891995"/>
            <a:ext cx="4953295" cy="3667236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Кадастровый </a:t>
            </a: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номер участка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59:01:4410822:558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Площадь земельного участка – 7651 кв.м.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неразграниченная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государственная земля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регламент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Зона обслуживания промышленности, торговли, складирования и мелкого производства (Ц-6);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 </a:t>
            </a: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разрешенного использования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вид разрешенного использования : Объекты торговли;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Транспортная доступность </a:t>
            </a:r>
            <a:r>
              <a:rPr lang="ru-RU" sz="1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расстояние до остановка общественного транспорта «Школа № 3» - 150 м, автобусы №№ 4, 47, 56, 59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 cstate="print"/>
          <a:srcRect l="16266" t="16652" r="15792" b="10962"/>
          <a:stretch>
            <a:fillRect/>
          </a:stretch>
        </p:blipFill>
        <p:spPr bwMode="auto">
          <a:xfrm>
            <a:off x="1469914" y="1133667"/>
            <a:ext cx="5614698" cy="318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354417" y="4115687"/>
            <a:ext cx="4837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Технические условия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подключения к сетям инженерной инфраструктуры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72077" y="4700462"/>
            <a:ext cx="44421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Водоснабжение –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техническая возможность подключения отсутствует;</a:t>
            </a:r>
            <a:endParaRPr lang="ru-RU" sz="1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Водоотведение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–</a:t>
            </a:r>
            <a:r>
              <a:rPr lang="en-US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техническая возможность подключения отсутствует;</a:t>
            </a:r>
            <a:endParaRPr lang="en-US" sz="14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Энергоснабжение – возможность подключения имеется;</a:t>
            </a:r>
          </a:p>
          <a:p>
            <a:pPr>
              <a:buBlip>
                <a:blip r:embed="rId3"/>
              </a:buBlip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Газоснабжение – возможность подключения имеется;</a:t>
            </a:r>
          </a:p>
          <a:p>
            <a:pPr>
              <a:buBlip>
                <a:blip r:embed="rId3"/>
              </a:buBlip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Теплоснабжение – возможность подключения имеется</a:t>
            </a:r>
            <a:endParaRPr lang="ru-RU" sz="1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2668</TotalTime>
  <Words>120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ул.Советской Армии, з/у 96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Серый Лев Станиславович</cp:lastModifiedBy>
  <cp:revision>275</cp:revision>
  <dcterms:created xsi:type="dcterms:W3CDTF">2017-08-10T05:18:08Z</dcterms:created>
  <dcterms:modified xsi:type="dcterms:W3CDTF">2023-04-24T11:02:07Z</dcterms:modified>
</cp:coreProperties>
</file>