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75" d="100"/>
          <a:sy n="75" d="100"/>
        </p:scale>
        <p:origin x="-64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Свердловский район,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Василия Васильева, 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ru-RU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10б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234277" y="821607"/>
            <a:ext cx="4953295" cy="3371352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номер участка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59:01:4411068:556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земельного участка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5 918 </a:t>
            </a:r>
            <a:r>
              <a:rPr lang="ru-RU" sz="14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кв.м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государственная собственность не разграничена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регламент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производственно-коммунальных объектов </a:t>
            </a:r>
            <a:r>
              <a:rPr lang="en-US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IV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класса вредности (ПК-4);</a:t>
            </a:r>
          </a:p>
          <a:p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разрешенного использования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магазины (4.4);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Транспортная доступность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 расстояние до остановки общественного транспорта «2-я Бахаревская» – 150м, автобусы № 57;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98" y="1011472"/>
            <a:ext cx="5715579" cy="318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2386</TotalTime>
  <Words>65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Свердловский район, ул. Василия Васильева,  з/у 10б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Серый Лев Станиславович</cp:lastModifiedBy>
  <cp:revision>261</cp:revision>
  <dcterms:created xsi:type="dcterms:W3CDTF">2017-08-10T05:18:08Z</dcterms:created>
  <dcterms:modified xsi:type="dcterms:W3CDTF">2023-04-24T11:01:46Z</dcterms:modified>
</cp:coreProperties>
</file>