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155" y="128360"/>
            <a:ext cx="10628265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перекрёсток улиц Адмирала Старикова - Социалистической -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Цимлянской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89197" y="653049"/>
            <a:ext cx="5152445" cy="3584133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Кадастровый номер земельного участка</a:t>
            </a:r>
            <a:r>
              <a:rPr lang="en-US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</a:t>
            </a: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59:01:3812320:123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Площадь земельных участков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</a:t>
            </a:r>
            <a:r>
              <a:rPr lang="ru-RU" sz="1400" dirty="0"/>
              <a:t>97 </a:t>
            </a:r>
            <a:r>
              <a:rPr lang="ru-RU" sz="1400" dirty="0" smtClean="0"/>
              <a:t>018 </a:t>
            </a:r>
            <a:r>
              <a:rPr lang="ru-RU" sz="14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Зона парков (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Р-1);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Виды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Парки культуры и отдыха;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C:\Users\Seriy_ls\Downloads\2023-11-27_14-00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169021"/>
            <a:ext cx="5425437" cy="32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2439</TotalTime>
  <Words>43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перекрёсток улиц Адмирала Старикова - Социалистической - Цимлянской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281</cp:revision>
  <dcterms:created xsi:type="dcterms:W3CDTF">2017-08-10T05:18:08Z</dcterms:created>
  <dcterms:modified xsi:type="dcterms:W3CDTF">2023-11-27T09:06:26Z</dcterms:modified>
</cp:coreProperties>
</file>