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0413" cy="6859588"/>
  <p:notesSz cx="6858000" cy="9144000"/>
  <p:defaultTextStyle>
    <a:defPPr>
      <a:defRPr lang="ru-RU"/>
    </a:defPPr>
    <a:lvl1pPr marL="0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7281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4562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1843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9124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86405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43686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00968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58249" algn="l" defTabSz="1114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98" y="-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030" y="-4763"/>
            <a:ext cx="5014259" cy="686435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022" y="1380389"/>
            <a:ext cx="8573507" cy="2616805"/>
          </a:xfrm>
        </p:spPr>
        <p:txBody>
          <a:bodyPr anchor="b">
            <a:normAutofit/>
          </a:bodyPr>
          <a:lstStyle>
            <a:lvl1pPr algn="r">
              <a:defRPr sz="73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789" y="3997193"/>
            <a:ext cx="6986736" cy="1388856"/>
          </a:xfrm>
        </p:spPr>
        <p:txBody>
          <a:bodyPr anchor="t">
            <a:normAutofit/>
          </a:bodyPr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557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4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1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720" y="5884639"/>
            <a:ext cx="4323481" cy="36521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0" y="4733961"/>
            <a:ext cx="10017407" cy="566870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703" y="932328"/>
            <a:ext cx="8224873" cy="316570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557281" indent="0">
              <a:buNone/>
              <a:defRPr sz="2000"/>
            </a:lvl2pPr>
            <a:lvl3pPr marL="1114562" indent="0">
              <a:buNone/>
              <a:defRPr sz="2000"/>
            </a:lvl3pPr>
            <a:lvl4pPr marL="1671843" indent="0">
              <a:buNone/>
              <a:defRPr sz="2000"/>
            </a:lvl4pPr>
            <a:lvl5pPr marL="2229124" indent="0">
              <a:buNone/>
              <a:defRPr sz="2000"/>
            </a:lvl5pPr>
            <a:lvl6pPr marL="2786405" indent="0">
              <a:buNone/>
              <a:defRPr sz="2000"/>
            </a:lvl6pPr>
            <a:lvl7pPr marL="3343686" indent="0">
              <a:buNone/>
              <a:defRPr sz="2000"/>
            </a:lvl7pPr>
            <a:lvl8pPr marL="3900968" indent="0">
              <a:buNone/>
              <a:defRPr sz="2000"/>
            </a:lvl8pPr>
            <a:lvl9pPr marL="445824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120" y="5300830"/>
            <a:ext cx="10017407" cy="493826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557281" indent="0">
              <a:buNone/>
              <a:defRPr sz="1500"/>
            </a:lvl2pPr>
            <a:lvl3pPr marL="1114562" indent="0">
              <a:buNone/>
              <a:defRPr sz="1200"/>
            </a:lvl3pPr>
            <a:lvl4pPr marL="1671843" indent="0">
              <a:buNone/>
              <a:defRPr sz="1100"/>
            </a:lvl4pPr>
            <a:lvl5pPr marL="2229124" indent="0">
              <a:buNone/>
              <a:defRPr sz="1100"/>
            </a:lvl5pPr>
            <a:lvl6pPr marL="2786405" indent="0">
              <a:buNone/>
              <a:defRPr sz="1100"/>
            </a:lvl6pPr>
            <a:lvl7pPr marL="3343686" indent="0">
              <a:buNone/>
              <a:defRPr sz="1100"/>
            </a:lvl7pPr>
            <a:lvl8pPr marL="3900968" indent="0">
              <a:buNone/>
              <a:defRPr sz="1100"/>
            </a:lvl8pPr>
            <a:lvl9pPr marL="44582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2" y="685959"/>
            <a:ext cx="10017407" cy="3048706"/>
          </a:xfrm>
        </p:spPr>
        <p:txBody>
          <a:bodyPr anchor="ctr">
            <a:normAutofit/>
          </a:bodyPr>
          <a:lstStyle>
            <a:lvl1pPr algn="ctr">
              <a:defRPr sz="3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1" y="4344406"/>
            <a:ext cx="10017409" cy="1448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57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5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18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9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6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36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0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8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0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405" y="863224"/>
            <a:ext cx="609521" cy="584911"/>
          </a:xfrm>
          <a:prstGeom prst="rect">
            <a:avLst/>
          </a:prstGeom>
        </p:spPr>
        <p:txBody>
          <a:bodyPr vert="horz" lIns="111456" tIns="55728" rIns="111456" bIns="557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98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008" y="2820053"/>
            <a:ext cx="609521" cy="584911"/>
          </a:xfrm>
          <a:prstGeom prst="rect">
            <a:avLst/>
          </a:prstGeom>
        </p:spPr>
        <p:txBody>
          <a:bodyPr vert="horz" lIns="111456" tIns="55728" rIns="111456" bIns="557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98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25" y="685961"/>
            <a:ext cx="8988842" cy="2743834"/>
          </a:xfrm>
        </p:spPr>
        <p:txBody>
          <a:bodyPr anchor="ctr">
            <a:normAutofit/>
          </a:bodyPr>
          <a:lstStyle>
            <a:lvl1pPr algn="ctr">
              <a:defRPr sz="39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495" y="3429793"/>
            <a:ext cx="8531704" cy="38108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00"/>
            </a:lvl1pPr>
            <a:lvl2pPr marL="557281" indent="0">
              <a:buFontTx/>
              <a:buNone/>
              <a:defRPr/>
            </a:lvl2pPr>
            <a:lvl3pPr marL="1114562" indent="0">
              <a:buFontTx/>
              <a:buNone/>
              <a:defRPr/>
            </a:lvl3pPr>
            <a:lvl4pPr marL="1671843" indent="0">
              <a:buFontTx/>
              <a:buNone/>
              <a:defRPr/>
            </a:lvl4pPr>
            <a:lvl5pPr marL="222912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0" y="4344406"/>
            <a:ext cx="10017407" cy="1448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57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5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18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9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6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36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0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8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5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1" y="3309347"/>
            <a:ext cx="10017405" cy="1469140"/>
          </a:xfrm>
        </p:spPr>
        <p:txBody>
          <a:bodyPr anchor="b">
            <a:normAutofit/>
          </a:bodyPr>
          <a:lstStyle>
            <a:lvl1pPr algn="r">
              <a:defRPr sz="3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0" y="4778487"/>
            <a:ext cx="10017407" cy="8605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557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5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18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9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6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36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0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8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5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405" y="863224"/>
            <a:ext cx="609521" cy="584911"/>
          </a:xfrm>
          <a:prstGeom prst="rect">
            <a:avLst/>
          </a:prstGeom>
        </p:spPr>
        <p:txBody>
          <a:bodyPr vert="horz" lIns="111456" tIns="55728" rIns="111456" bIns="557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98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008" y="2820053"/>
            <a:ext cx="609521" cy="584911"/>
          </a:xfrm>
          <a:prstGeom prst="rect">
            <a:avLst/>
          </a:prstGeom>
        </p:spPr>
        <p:txBody>
          <a:bodyPr vert="horz" lIns="111456" tIns="55728" rIns="111456" bIns="557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98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25" y="685961"/>
            <a:ext cx="8988842" cy="2743834"/>
          </a:xfrm>
        </p:spPr>
        <p:txBody>
          <a:bodyPr anchor="ctr">
            <a:normAutofit/>
          </a:bodyPr>
          <a:lstStyle>
            <a:lvl1pPr algn="ctr">
              <a:defRPr sz="39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122" y="3887100"/>
            <a:ext cx="10017407" cy="889206"/>
          </a:xfrm>
        </p:spPr>
        <p:txBody>
          <a:bodyPr vert="horz" lIns="111456" tIns="55728" rIns="111456" bIns="55728" rtlCol="0" anchor="b">
            <a:normAutofit/>
          </a:bodyPr>
          <a:lstStyle>
            <a:lvl1pPr algn="r">
              <a:buNone/>
              <a:defRPr lang="en-US" sz="29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0" y="4776306"/>
            <a:ext cx="10017407" cy="1016235"/>
          </a:xfrm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557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5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18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9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6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36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0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8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0" y="685960"/>
            <a:ext cx="10017408" cy="2727957"/>
          </a:xfrm>
        </p:spPr>
        <p:txBody>
          <a:bodyPr vert="horz" lIns="111456" tIns="55728" rIns="111456" bIns="5572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121" y="3506012"/>
            <a:ext cx="10017409" cy="838394"/>
          </a:xfrm>
        </p:spPr>
        <p:txBody>
          <a:bodyPr vert="horz" lIns="111456" tIns="55728" rIns="111456" bIns="55728" rtlCol="0" anchor="b">
            <a:normAutofit/>
          </a:bodyPr>
          <a:lstStyle>
            <a:lvl1pPr>
              <a:buNone/>
              <a:defRPr lang="en-US" sz="3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21" y="4344406"/>
            <a:ext cx="10017409" cy="144813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557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5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18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9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6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36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0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8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4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3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1391" y="685959"/>
            <a:ext cx="1770139" cy="51065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120" y="685959"/>
            <a:ext cx="8018699" cy="510658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9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0433" y="5868492"/>
            <a:ext cx="551095" cy="365210"/>
          </a:xfrm>
        </p:spPr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945" y="2667616"/>
            <a:ext cx="8929584" cy="2110871"/>
          </a:xfrm>
        </p:spPr>
        <p:txBody>
          <a:bodyPr anchor="b"/>
          <a:lstStyle>
            <a:lvl1pPr algn="r">
              <a:defRPr sz="4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944" y="4778487"/>
            <a:ext cx="8929586" cy="8605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557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5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18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9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6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36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0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8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1" y="685961"/>
            <a:ext cx="10017409" cy="17530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122" y="2667619"/>
            <a:ext cx="4894417" cy="312492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107" y="2667618"/>
            <a:ext cx="4894419" cy="312492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9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949" y="2659150"/>
            <a:ext cx="4606588" cy="576395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>
                    <a:lumMod val="75000"/>
                  </a:schemeClr>
                </a:solidFill>
              </a:defRPr>
            </a:lvl1pPr>
            <a:lvl2pPr marL="557281" indent="0">
              <a:buNone/>
              <a:defRPr sz="2400" b="1"/>
            </a:lvl2pPr>
            <a:lvl3pPr marL="1114562" indent="0">
              <a:buNone/>
              <a:defRPr sz="2200" b="1"/>
            </a:lvl3pPr>
            <a:lvl4pPr marL="1671843" indent="0">
              <a:buNone/>
              <a:defRPr sz="2000" b="1"/>
            </a:lvl4pPr>
            <a:lvl5pPr marL="2229124" indent="0">
              <a:buNone/>
              <a:defRPr sz="2000" b="1"/>
            </a:lvl5pPr>
            <a:lvl6pPr marL="2786405" indent="0">
              <a:buNone/>
              <a:defRPr sz="2000" b="1"/>
            </a:lvl6pPr>
            <a:lvl7pPr marL="3343686" indent="0">
              <a:buNone/>
              <a:defRPr sz="2000" b="1"/>
            </a:lvl7pPr>
            <a:lvl8pPr marL="3900968" indent="0">
              <a:buNone/>
              <a:defRPr sz="2000" b="1"/>
            </a:lvl8pPr>
            <a:lvl9pPr marL="4458249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118" y="3336109"/>
            <a:ext cx="4894419" cy="2456431"/>
          </a:xfrm>
        </p:spPr>
        <p:txBody>
          <a:bodyPr anchor="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9593" y="2667618"/>
            <a:ext cx="4621936" cy="576395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>
                    <a:lumMod val="75000"/>
                  </a:schemeClr>
                </a:solidFill>
              </a:defRPr>
            </a:lvl1pPr>
            <a:lvl2pPr marL="557281" indent="0">
              <a:buNone/>
              <a:defRPr sz="2400" b="1"/>
            </a:lvl2pPr>
            <a:lvl3pPr marL="1114562" indent="0">
              <a:buNone/>
              <a:defRPr sz="2200" b="1"/>
            </a:lvl3pPr>
            <a:lvl4pPr marL="1671843" indent="0">
              <a:buNone/>
              <a:defRPr sz="2000" b="1"/>
            </a:lvl4pPr>
            <a:lvl5pPr marL="2229124" indent="0">
              <a:buNone/>
              <a:defRPr sz="2000" b="1"/>
            </a:lvl5pPr>
            <a:lvl6pPr marL="2786405" indent="0">
              <a:buNone/>
              <a:defRPr sz="2000" b="1"/>
            </a:lvl6pPr>
            <a:lvl7pPr marL="3343686" indent="0">
              <a:buNone/>
              <a:defRPr sz="2000" b="1"/>
            </a:lvl7pPr>
            <a:lvl8pPr marL="3900968" indent="0">
              <a:buNone/>
              <a:defRPr sz="2000" b="1"/>
            </a:lvl8pPr>
            <a:lvl9pPr marL="4458249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107" y="3336109"/>
            <a:ext cx="4894419" cy="2456431"/>
          </a:xfrm>
        </p:spPr>
        <p:txBody>
          <a:bodyPr anchor="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1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20" y="1600570"/>
            <a:ext cx="3548659" cy="1371918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349" y="685960"/>
            <a:ext cx="6240178" cy="5106583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120" y="2972488"/>
            <a:ext cx="3548659" cy="182922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557281" indent="0">
              <a:buNone/>
              <a:defRPr sz="1500"/>
            </a:lvl2pPr>
            <a:lvl3pPr marL="1114562" indent="0">
              <a:buNone/>
              <a:defRPr sz="1200"/>
            </a:lvl3pPr>
            <a:lvl4pPr marL="1671843" indent="0">
              <a:buNone/>
              <a:defRPr sz="1100"/>
            </a:lvl4pPr>
            <a:lvl5pPr marL="2229124" indent="0">
              <a:buNone/>
              <a:defRPr sz="1100"/>
            </a:lvl5pPr>
            <a:lvl6pPr marL="2786405" indent="0">
              <a:buNone/>
              <a:defRPr sz="1100"/>
            </a:lvl6pPr>
            <a:lvl7pPr marL="3343686" indent="0">
              <a:buNone/>
              <a:defRPr sz="1100"/>
            </a:lvl7pPr>
            <a:lvl8pPr marL="3900968" indent="0">
              <a:buNone/>
              <a:defRPr sz="1100"/>
            </a:lvl8pPr>
            <a:lvl9pPr marL="44582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6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32" y="1753005"/>
            <a:ext cx="5425452" cy="1371918"/>
          </a:xfrm>
        </p:spPr>
        <p:txBody>
          <a:bodyPr anchor="b">
            <a:normAutofit/>
          </a:bodyPr>
          <a:lstStyle>
            <a:lvl1pPr algn="ctr"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3693" y="914612"/>
            <a:ext cx="3280548" cy="4573059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557281" indent="0">
              <a:buNone/>
              <a:defRPr sz="2000"/>
            </a:lvl2pPr>
            <a:lvl3pPr marL="1114562" indent="0">
              <a:buNone/>
              <a:defRPr sz="2000"/>
            </a:lvl3pPr>
            <a:lvl4pPr marL="1671843" indent="0">
              <a:buNone/>
              <a:defRPr sz="2000"/>
            </a:lvl4pPr>
            <a:lvl5pPr marL="2229124" indent="0">
              <a:buNone/>
              <a:defRPr sz="2000"/>
            </a:lvl5pPr>
            <a:lvl6pPr marL="2786405" indent="0">
              <a:buNone/>
              <a:defRPr sz="2000"/>
            </a:lvl6pPr>
            <a:lvl7pPr marL="3343686" indent="0">
              <a:buNone/>
              <a:defRPr sz="2000"/>
            </a:lvl7pPr>
            <a:lvl8pPr marL="3900968" indent="0">
              <a:buNone/>
              <a:defRPr sz="2000"/>
            </a:lvl8pPr>
            <a:lvl9pPr marL="445824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532" y="3124923"/>
            <a:ext cx="5425452" cy="182922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557281" indent="0">
              <a:buNone/>
              <a:defRPr sz="1500"/>
            </a:lvl2pPr>
            <a:lvl3pPr marL="1114562" indent="0">
              <a:buNone/>
              <a:defRPr sz="1200"/>
            </a:lvl3pPr>
            <a:lvl4pPr marL="1671843" indent="0">
              <a:buNone/>
              <a:defRPr sz="1100"/>
            </a:lvl4pPr>
            <a:lvl5pPr marL="2229124" indent="0">
              <a:buNone/>
              <a:defRPr sz="1100"/>
            </a:lvl5pPr>
            <a:lvl6pPr marL="2786405" indent="0">
              <a:buNone/>
              <a:defRPr sz="1100"/>
            </a:lvl6pPr>
            <a:lvl7pPr marL="3343686" indent="0">
              <a:buNone/>
              <a:defRPr sz="1100"/>
            </a:lvl7pPr>
            <a:lvl8pPr marL="3900968" indent="0">
              <a:buNone/>
              <a:defRPr sz="1100"/>
            </a:lvl8pPr>
            <a:lvl9pPr marL="44582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7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92" y="2"/>
            <a:ext cx="2436496" cy="6859589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121" y="685961"/>
            <a:ext cx="10017409" cy="1753005"/>
          </a:xfrm>
          <a:prstGeom prst="rect">
            <a:avLst/>
          </a:prstGeom>
          <a:effectLst/>
        </p:spPr>
        <p:txBody>
          <a:bodyPr vert="horz" lIns="111456" tIns="55728" rIns="111456" bIns="557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119" y="2667619"/>
            <a:ext cx="10017409" cy="3124924"/>
          </a:xfrm>
          <a:prstGeom prst="rect">
            <a:avLst/>
          </a:prstGeom>
        </p:spPr>
        <p:txBody>
          <a:bodyPr vert="horz" lIns="111456" tIns="55728" rIns="111456" bIns="55728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1390" y="5884639"/>
            <a:ext cx="1142851" cy="365210"/>
          </a:xfrm>
          <a:prstGeom prst="rect">
            <a:avLst/>
          </a:prstGeom>
        </p:spPr>
        <p:txBody>
          <a:bodyPr vert="horz" lIns="111456" tIns="55728" rIns="111456" bIns="55728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>
                <a:solidFill>
                  <a:prstClr val="black"/>
                </a:solidFill>
              </a:rPr>
              <a:pPr/>
              <a:t>07.09.2023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947" y="5884639"/>
            <a:ext cx="7083255" cy="365210"/>
          </a:xfrm>
          <a:prstGeom prst="rect">
            <a:avLst/>
          </a:prstGeom>
        </p:spPr>
        <p:txBody>
          <a:bodyPr vert="horz" lIns="111456" tIns="55728" rIns="111456" bIns="55728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0433" y="5884639"/>
            <a:ext cx="551095" cy="365210"/>
          </a:xfrm>
          <a:prstGeom prst="rect">
            <a:avLst/>
          </a:prstGeom>
        </p:spPr>
        <p:txBody>
          <a:bodyPr vert="horz" lIns="111456" tIns="55728" rIns="111456" bIns="55728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4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557281" rtl="0" eaLnBrk="1" latinLnBrk="0" hangingPunct="1">
        <a:spcBef>
          <a:spcPct val="0"/>
        </a:spcBef>
        <a:buNone/>
        <a:defRPr sz="49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8301" indent="-348301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05582" indent="-348301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462863" indent="-348301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80824" indent="-208980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38105" indent="-208980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65046" indent="-278641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622327" indent="-278641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79608" indent="-278641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736889" indent="-278641" algn="l" defTabSz="557281" rtl="0" eaLnBrk="1" latinLnBrk="0" hangingPunct="1">
        <a:spcBef>
          <a:spcPct val="20000"/>
        </a:spcBef>
        <a:spcAft>
          <a:spcPts val="73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1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562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843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9124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6405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686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968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8249" algn="l" defTabSz="5572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94606" y="0"/>
            <a:ext cx="10914230" cy="783290"/>
          </a:xfrm>
          <a:prstGeom prst="rect">
            <a:avLst/>
          </a:prstGeom>
          <a:effectLst/>
        </p:spPr>
        <p:txBody>
          <a:bodyPr vert="horz" lIns="111456" tIns="55728" rIns="111456" bIns="55728" rtlCol="0" anchor="ctr">
            <a:normAutofit fontScale="97500" lnSpcReduction="10000"/>
          </a:bodyPr>
          <a:lstStyle>
            <a:lvl1pPr algn="ctr" defTabSz="557281" rtl="0" eaLnBrk="1" latinLnBrk="0" hangingPunct="1">
              <a:spcBef>
                <a:spcPct val="0"/>
              </a:spcBef>
              <a:buNone/>
              <a:defRPr sz="49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р-н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Орджоникидзевский, ул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Адмирала Старикова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163195" y="860389"/>
            <a:ext cx="4952650" cy="3537704"/>
          </a:xfrm>
          <a:prstGeom prst="rect">
            <a:avLst/>
          </a:prstGeom>
        </p:spPr>
        <p:txBody>
          <a:bodyPr vert="horz" lIns="111456" tIns="55728" rIns="111456" bIns="55728" rtlCol="0" anchor="ctr">
            <a:noAutofit/>
          </a:bodyPr>
          <a:lstStyle>
            <a:lvl1pPr marL="348301" indent="-348301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05582" indent="-348301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462863" indent="-348301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80824" indent="-208980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438105" indent="-208980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7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3065046" indent="-278641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7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622327" indent="-278641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7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4179608" indent="-278641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7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736889" indent="-278641" algn="l" defTabSz="557281" rtl="0" eaLnBrk="1" latinLnBrk="0" hangingPunct="1">
              <a:spcBef>
                <a:spcPct val="20000"/>
              </a:spcBef>
              <a:spcAft>
                <a:spcPts val="731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7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4"/>
              </a:spcBef>
              <a:spcAft>
                <a:spcPts val="244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59:01:3812316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59:01:3812306</a:t>
            </a:r>
          </a:p>
          <a:p>
            <a:pPr>
              <a:spcBef>
                <a:spcPts val="244"/>
              </a:spcBef>
              <a:spcAft>
                <a:spcPts val="244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/>
              <a:t>41000</a:t>
            </a:r>
            <a:r>
              <a:rPr lang="en-US" sz="1400" dirty="0" smtClean="0"/>
              <a:t>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244"/>
              </a:spcBef>
              <a:spcAft>
                <a:spcPts val="244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–Неразграниченная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244"/>
              </a:spcBef>
              <a:spcAft>
                <a:spcPts val="244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Площадка для размещения производственно-коммунальных объектов V класса вредности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244"/>
              </a:spcBef>
              <a:spcAft>
                <a:spcPts val="244"/>
              </a:spcAft>
              <a:buFont typeface="Arial"/>
              <a:buNone/>
            </a:pPr>
            <a:endParaRPr lang="ru-RU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271128" y="4937184"/>
            <a:ext cx="4475581" cy="1560538"/>
          </a:xfrm>
          <a:prstGeom prst="rect">
            <a:avLst/>
          </a:prstGeom>
        </p:spPr>
        <p:txBody>
          <a:bodyPr vert="horz" lIns="111456" tIns="55728" rIns="111456" bIns="55728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63"/>
              </a:lnSpc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  <a:buNone/>
            </a:pPr>
            <a:endParaRPr lang="ru-RU" sz="15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3839" y="4321982"/>
            <a:ext cx="4348798" cy="604987"/>
          </a:xfrm>
          <a:prstGeom prst="rect">
            <a:avLst/>
          </a:prstGeom>
          <a:noFill/>
        </p:spPr>
        <p:txBody>
          <a:bodyPr wrap="square" lIns="111456" tIns="55728" rIns="111456" bIns="55728" rtlCol="0">
            <a:spAutoFit/>
          </a:bodyPr>
          <a:lstStyle/>
          <a:p>
            <a:pPr algn="ctr"/>
            <a:r>
              <a:rPr lang="ru-RU" sz="1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Технические условия подключения к сетям инженерной инфраструктуры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9182" y="4833292"/>
            <a:ext cx="4627058" cy="1189762"/>
          </a:xfrm>
          <a:prstGeom prst="rect">
            <a:avLst/>
          </a:prstGeom>
          <a:noFill/>
        </p:spPr>
        <p:txBody>
          <a:bodyPr wrap="square" lIns="111456" tIns="55728" rIns="111456" bIns="55728" rtlCol="0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Электроснабжение –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Информация отсутствует;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Газоснабжение –  Информация отсутствует;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Информация отсутствует;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Информация отсутствует;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Информация отсутствует.</a:t>
            </a: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Seriy_ls\Downloads\AdmiralaStariko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82" y="1259005"/>
            <a:ext cx="5755100" cy="306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81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Земельный участок по адресу:  г. Пермь, Мотовилихинский район</dc:title>
  <dc:creator>Серый Лев Станиславович</dc:creator>
  <cp:lastModifiedBy>Серый Лев Станиславович</cp:lastModifiedBy>
  <cp:revision>4</cp:revision>
  <dcterms:created xsi:type="dcterms:W3CDTF">2023-09-07T09:49:13Z</dcterms:created>
  <dcterms:modified xsi:type="dcterms:W3CDTF">2023-09-07T12:05:24Z</dcterms:modified>
</cp:coreProperties>
</file>