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 varScale="1">
        <p:scale>
          <a:sx n="86" d="100"/>
          <a:sy n="86" d="100"/>
        </p:scale>
        <p:origin x="-10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Пермь,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Дзержинский район,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пересечении </a:t>
            </a:r>
            <a:r>
              <a:rPr lang="ru-RU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ул.Красина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ru-RU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ул.Трамвайной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ru-RU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ул.Интернациональной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на берегу </a:t>
            </a:r>
            <a:r>
              <a:rPr lang="ru-RU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р.Мулянка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6989197" y="653049"/>
            <a:ext cx="5152445" cy="3584133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endParaRPr lang="en-US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4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Кадастровый номер земельного участка</a:t>
            </a:r>
            <a:r>
              <a:rPr lang="en-US" sz="14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-</a:t>
            </a:r>
            <a:r>
              <a:rPr lang="ru-RU" sz="14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59:01:5510001:58</a:t>
            </a:r>
            <a:r>
              <a:rPr lang="en-US" sz="1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;</a:t>
            </a:r>
            <a:r>
              <a:rPr lang="ru-RU" sz="1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endParaRPr lang="ru-RU" sz="1400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4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Площадь земельных участков </a:t>
            </a:r>
            <a:r>
              <a:rPr lang="ru-RU" sz="1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– </a:t>
            </a:r>
            <a:r>
              <a:rPr lang="ru-RU" sz="1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10000 </a:t>
            </a:r>
            <a:r>
              <a:rPr lang="ru-RU" sz="14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кв.м</a:t>
            </a:r>
            <a:r>
              <a:rPr lang="ru-RU" sz="1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Форма собственности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не разграничена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;</a:t>
            </a:r>
            <a:endParaRPr lang="ru-RU" sz="1400" dirty="0" smtClean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Градостроительный регламент 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</a:t>
            </a:r>
            <a:r>
              <a:rPr lang="ru-RU" sz="14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Зона 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рекреационно-ландшафтных территорий (Р-2);</a:t>
            </a:r>
            <a:endParaRPr lang="ru-RU" sz="1400" dirty="0" smtClean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Виды </a:t>
            </a:r>
            <a:r>
              <a:rPr lang="ru-RU" sz="14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разрешенного использования 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</a:t>
            </a:r>
            <a:r>
              <a:rPr lang="ru-RU" sz="14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организация досуга населения: прокат лодочных средств, </a:t>
            </a:r>
            <a:r>
              <a:rPr lang="ru-RU" sz="140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квадрациклов</a:t>
            </a:r>
            <a:r>
              <a:rPr lang="ru-RU" sz="14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, снегоходов и т.п. с обеспечением соответствующей инфраструктуры;</a:t>
            </a:r>
            <a:endParaRPr lang="ru-RU" sz="1400" dirty="0" smtClean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1422" y="4936037"/>
            <a:ext cx="4476164" cy="1560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 descr="C:\Users\Seriy_ls\Downloads\2023-11-27_14-08-4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249" y="1263363"/>
            <a:ext cx="5577267" cy="322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2436</TotalTime>
  <Words>57</Words>
  <Application>Microsoft Office PowerPoint</Application>
  <PresentationFormat>Произвольный</PresentationFormat>
  <Paragraphs>7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Дзержинский район, на пересечении ул.Красина - ул.Трамвайной - ул.Интернациональной, на берегу р.Мулянка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Серый Лев Станиславович</cp:lastModifiedBy>
  <cp:revision>281</cp:revision>
  <dcterms:created xsi:type="dcterms:W3CDTF">2017-08-10T05:18:08Z</dcterms:created>
  <dcterms:modified xsi:type="dcterms:W3CDTF">2023-11-27T09:11:55Z</dcterms:modified>
</cp:coreProperties>
</file>