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95" d="100"/>
          <a:sy n="95" d="100"/>
        </p:scale>
        <p:origin x="-59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Индустриальный район, ш. Космонавтов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989197" y="653049"/>
            <a:ext cx="5152445" cy="3584133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Кадастровый номер земельного участка</a:t>
            </a:r>
            <a:r>
              <a:rPr lang="en-US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-</a:t>
            </a:r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59:01:4613920:720</a:t>
            </a:r>
            <a:r>
              <a:rPr lang="en-US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;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Площадь земельных участков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– 58 126 кв.м.</a:t>
            </a:r>
            <a:endParaRPr lang="ru-RU" sz="1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муниципальная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Зона оптовой торговли, открытых рынков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(Ц-5</a:t>
            </a:r>
            <a:r>
              <a:rPr lang="ru-RU" sz="1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);</a:t>
            </a:r>
            <a:endParaRPr lang="ru-RU" sz="14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Виды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 существующий комплекс зданий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  <a:endParaRPr lang="ru-RU" sz="14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 descr="D:\melyukhina-na\Documents\Мои документы\2023\Площадки\Звонарева, 1а\2023-04-18_10-15-4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1" t="38974" r="14540" b="3544"/>
          <a:stretch/>
        </p:blipFill>
        <p:spPr bwMode="auto">
          <a:xfrm>
            <a:off x="1463041" y="1169022"/>
            <a:ext cx="5422790" cy="3251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Seriy_ls\Downloads\2023-11-27_13-39-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1" y="1169022"/>
            <a:ext cx="5528372" cy="325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2432</TotalTime>
  <Words>46</Words>
  <Application>Microsoft Office PowerPoint</Application>
  <PresentationFormat>Произвольный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ш. Космонавтов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282</cp:revision>
  <dcterms:created xsi:type="dcterms:W3CDTF">2017-08-10T05:18:08Z</dcterms:created>
  <dcterms:modified xsi:type="dcterms:W3CDTF">2023-12-26T08:45:02Z</dcterms:modified>
</cp:coreProperties>
</file>